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emf" ContentType="image/x-emf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sldIdLst>
    <p:sldId id="331" r:id="rId2"/>
    <p:sldId id="344" r:id="rId3"/>
    <p:sldId id="341" r:id="rId4"/>
    <p:sldId id="342" r:id="rId5"/>
    <p:sldId id="343" r:id="rId6"/>
    <p:sldId id="328" r:id="rId7"/>
    <p:sldId id="340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400" y="-56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BAF357-412C-4661-BC93-EC2A98AAF69D}" type="doc">
      <dgm:prSet loTypeId="urn:microsoft.com/office/officeart/2005/8/layout/radial6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24BF3C88-3E99-4CA6-9225-6AE6CAFB8A84}">
      <dgm:prSet phldrT="[Text]"/>
      <dgm:spPr/>
      <dgm:t>
        <a:bodyPr/>
        <a:lstStyle/>
        <a:p>
          <a:r>
            <a:rPr lang="en-US" dirty="0"/>
            <a:t>Prepared to Respond</a:t>
          </a:r>
        </a:p>
      </dgm:t>
    </dgm:pt>
    <dgm:pt modelId="{44A9517C-DAAC-4D29-AD71-5D743D4ECDBB}" type="parTrans" cxnId="{08F7562A-B841-4B4C-8F5D-3271AAD6659E}">
      <dgm:prSet/>
      <dgm:spPr/>
      <dgm:t>
        <a:bodyPr/>
        <a:lstStyle/>
        <a:p>
          <a:endParaRPr lang="en-US"/>
        </a:p>
      </dgm:t>
    </dgm:pt>
    <dgm:pt modelId="{BA5763F8-B254-47A5-B097-78E6318C2348}" type="sibTrans" cxnId="{08F7562A-B841-4B4C-8F5D-3271AAD6659E}">
      <dgm:prSet/>
      <dgm:spPr/>
      <dgm:t>
        <a:bodyPr/>
        <a:lstStyle/>
        <a:p>
          <a:endParaRPr lang="en-US"/>
        </a:p>
      </dgm:t>
    </dgm:pt>
    <dgm:pt modelId="{980FBF63-2B38-414D-9D69-F46FC8EF6DC2}">
      <dgm:prSet phldrT="[Text]" custT="1"/>
      <dgm:spPr/>
      <dgm:t>
        <a:bodyPr/>
        <a:lstStyle/>
        <a:p>
          <a:r>
            <a:rPr lang="en-US" sz="1200" b="1" dirty="0"/>
            <a:t>Emergency</a:t>
          </a:r>
        </a:p>
        <a:p>
          <a:r>
            <a:rPr lang="en-US" sz="1200" b="1" dirty="0"/>
            <a:t> Plan</a:t>
          </a:r>
        </a:p>
      </dgm:t>
    </dgm:pt>
    <dgm:pt modelId="{CACD8C6C-6C5E-4FE6-B59D-0803F470BB64}" type="parTrans" cxnId="{7EB788BB-B528-4035-A9F7-31D147C274F8}">
      <dgm:prSet/>
      <dgm:spPr/>
      <dgm:t>
        <a:bodyPr/>
        <a:lstStyle/>
        <a:p>
          <a:endParaRPr lang="en-US"/>
        </a:p>
      </dgm:t>
    </dgm:pt>
    <dgm:pt modelId="{DB447733-C620-4C5B-90A1-AC65E2A563D3}" type="sibTrans" cxnId="{7EB788BB-B528-4035-A9F7-31D147C274F8}">
      <dgm:prSet/>
      <dgm:spPr/>
      <dgm:t>
        <a:bodyPr/>
        <a:lstStyle/>
        <a:p>
          <a:endParaRPr lang="en-US"/>
        </a:p>
      </dgm:t>
    </dgm:pt>
    <dgm:pt modelId="{08E3195F-105A-4E55-A7E3-9432AA30F386}">
      <dgm:prSet phldrT="[Text]" custT="1"/>
      <dgm:spPr/>
      <dgm:t>
        <a:bodyPr/>
        <a:lstStyle/>
        <a:p>
          <a:r>
            <a:rPr lang="en-US" sz="1200" b="1" dirty="0"/>
            <a:t>Policies and Procedures</a:t>
          </a:r>
        </a:p>
      </dgm:t>
    </dgm:pt>
    <dgm:pt modelId="{6BF2163B-23D5-4968-80DB-FE535AD5DD54}" type="parTrans" cxnId="{155139B2-A630-49C5-9D9F-4D9035A1B841}">
      <dgm:prSet/>
      <dgm:spPr/>
      <dgm:t>
        <a:bodyPr/>
        <a:lstStyle/>
        <a:p>
          <a:endParaRPr lang="en-US"/>
        </a:p>
      </dgm:t>
    </dgm:pt>
    <dgm:pt modelId="{185B9CCE-780E-46B0-B6FF-75463F60863F}" type="sibTrans" cxnId="{155139B2-A630-49C5-9D9F-4D9035A1B841}">
      <dgm:prSet/>
      <dgm:spPr/>
      <dgm:t>
        <a:bodyPr/>
        <a:lstStyle/>
        <a:p>
          <a:endParaRPr lang="en-US"/>
        </a:p>
      </dgm:t>
    </dgm:pt>
    <dgm:pt modelId="{0B676129-30CD-47EC-BC10-DF7768532565}">
      <dgm:prSet phldrT="[Text]" custT="1"/>
      <dgm:spPr/>
      <dgm:t>
        <a:bodyPr/>
        <a:lstStyle/>
        <a:p>
          <a:r>
            <a:rPr lang="en-US" sz="1200" b="1" dirty="0"/>
            <a:t>Communication Plan</a:t>
          </a:r>
        </a:p>
      </dgm:t>
    </dgm:pt>
    <dgm:pt modelId="{8BB1C12E-36C4-4BE6-8A7B-6AC38308C77A}" type="parTrans" cxnId="{0BECB0A8-CAE8-478B-AF51-A640510DE3ED}">
      <dgm:prSet/>
      <dgm:spPr/>
      <dgm:t>
        <a:bodyPr/>
        <a:lstStyle/>
        <a:p>
          <a:endParaRPr lang="en-US"/>
        </a:p>
      </dgm:t>
    </dgm:pt>
    <dgm:pt modelId="{19ED7C84-5B72-435A-8372-C26B337FFF41}" type="sibTrans" cxnId="{0BECB0A8-CAE8-478B-AF51-A640510DE3ED}">
      <dgm:prSet/>
      <dgm:spPr/>
      <dgm:t>
        <a:bodyPr/>
        <a:lstStyle/>
        <a:p>
          <a:endParaRPr lang="en-US"/>
        </a:p>
      </dgm:t>
    </dgm:pt>
    <dgm:pt modelId="{D0B385A7-B418-49BA-8D00-B6A3361D60A3}">
      <dgm:prSet phldrT="[Text]" custT="1"/>
      <dgm:spPr/>
      <dgm:t>
        <a:bodyPr/>
        <a:lstStyle/>
        <a:p>
          <a:r>
            <a:rPr lang="en-US" sz="1200" b="1" dirty="0"/>
            <a:t>Training and Testing</a:t>
          </a:r>
        </a:p>
      </dgm:t>
    </dgm:pt>
    <dgm:pt modelId="{F37E5447-09B4-495B-AAAC-0D62BB50F6F3}" type="parTrans" cxnId="{D519025F-29F2-4DFD-A29C-0469522327DB}">
      <dgm:prSet/>
      <dgm:spPr/>
      <dgm:t>
        <a:bodyPr/>
        <a:lstStyle/>
        <a:p>
          <a:endParaRPr lang="en-US"/>
        </a:p>
      </dgm:t>
    </dgm:pt>
    <dgm:pt modelId="{D7410AFF-2DBF-4991-81CE-EC809F68186F}" type="sibTrans" cxnId="{D519025F-29F2-4DFD-A29C-0469522327DB}">
      <dgm:prSet/>
      <dgm:spPr/>
      <dgm:t>
        <a:bodyPr/>
        <a:lstStyle/>
        <a:p>
          <a:endParaRPr lang="en-US"/>
        </a:p>
      </dgm:t>
    </dgm:pt>
    <dgm:pt modelId="{2F471983-F467-4CA9-995B-8A95D864FF38}" type="pres">
      <dgm:prSet presAssocID="{09BAF357-412C-4661-BC93-EC2A98AAF69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A16A1A-674D-4BE8-89F9-EE6917923E27}" type="pres">
      <dgm:prSet presAssocID="{24BF3C88-3E99-4CA6-9225-6AE6CAFB8A84}" presName="centerShape" presStyleLbl="node0" presStyleIdx="0" presStyleCnt="1" custLinFactNeighborX="1410" custLinFactNeighborY="-1054"/>
      <dgm:spPr/>
      <dgm:t>
        <a:bodyPr/>
        <a:lstStyle/>
        <a:p>
          <a:endParaRPr lang="en-US"/>
        </a:p>
      </dgm:t>
    </dgm:pt>
    <dgm:pt modelId="{5E673E1F-9016-40DA-BA0D-33A7A6111B7E}" type="pres">
      <dgm:prSet presAssocID="{980FBF63-2B38-414D-9D69-F46FC8EF6DC2}" presName="node" presStyleLbl="node1" presStyleIdx="0" presStyleCnt="4" custScaleX="139927" custScaleY="107578" custRadScaleRad="98782" custRadScaleInc="2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93F41-65E7-4025-A2EA-EF5DBAC15064}" type="pres">
      <dgm:prSet presAssocID="{980FBF63-2B38-414D-9D69-F46FC8EF6DC2}" presName="dummy" presStyleCnt="0"/>
      <dgm:spPr/>
    </dgm:pt>
    <dgm:pt modelId="{22EA168F-43DF-4245-981A-11F7CF5CF4EC}" type="pres">
      <dgm:prSet presAssocID="{DB447733-C620-4C5B-90A1-AC65E2A563D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8071801-CE1E-4C8F-AAAC-FCB3641A84F3}" type="pres">
      <dgm:prSet presAssocID="{08E3195F-105A-4E55-A7E3-9432AA30F386}" presName="node" presStyleLbl="node1" presStyleIdx="1" presStyleCnt="4" custScaleX="122444" custScaleY="969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2373C-3BDC-477A-932A-70A86628BD6D}" type="pres">
      <dgm:prSet presAssocID="{08E3195F-105A-4E55-A7E3-9432AA30F386}" presName="dummy" presStyleCnt="0"/>
      <dgm:spPr/>
    </dgm:pt>
    <dgm:pt modelId="{89136701-45ED-4FFC-BA09-385EB50380BA}" type="pres">
      <dgm:prSet presAssocID="{185B9CCE-780E-46B0-B6FF-75463F60863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3F5F880-F21A-4035-85E5-7D06CE2BDB1D}" type="pres">
      <dgm:prSet presAssocID="{0B676129-30CD-47EC-BC10-DF7768532565}" presName="node" presStyleLbl="node1" presStyleIdx="2" presStyleCnt="4" custScaleX="143630" custScaleY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C92096-2825-4307-923B-01816814C1B0}" type="pres">
      <dgm:prSet presAssocID="{0B676129-30CD-47EC-BC10-DF7768532565}" presName="dummy" presStyleCnt="0"/>
      <dgm:spPr/>
    </dgm:pt>
    <dgm:pt modelId="{BDBA2B16-6C97-4218-8D41-9989C1DFF4CA}" type="pres">
      <dgm:prSet presAssocID="{19ED7C84-5B72-435A-8372-C26B337FFF4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7376743-6E74-4030-8E53-868638EE8186}" type="pres">
      <dgm:prSet presAssocID="{D0B385A7-B418-49BA-8D00-B6A3361D60A3}" presName="node" presStyleLbl="node1" presStyleIdx="3" presStyleCnt="4" custScaleX="120612" custScaleY="1118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75CDE-59C9-4CC3-A87A-22C448990C25}" type="pres">
      <dgm:prSet presAssocID="{D0B385A7-B418-49BA-8D00-B6A3361D60A3}" presName="dummy" presStyleCnt="0"/>
      <dgm:spPr/>
    </dgm:pt>
    <dgm:pt modelId="{9AAFAEEA-CBE4-4941-82DA-4DD511CCFE75}" type="pres">
      <dgm:prSet presAssocID="{D7410AFF-2DBF-4991-81CE-EC809F68186F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155139B2-A630-49C5-9D9F-4D9035A1B841}" srcId="{24BF3C88-3E99-4CA6-9225-6AE6CAFB8A84}" destId="{08E3195F-105A-4E55-A7E3-9432AA30F386}" srcOrd="1" destOrd="0" parTransId="{6BF2163B-23D5-4968-80DB-FE535AD5DD54}" sibTransId="{185B9CCE-780E-46B0-B6FF-75463F60863F}"/>
    <dgm:cxn modelId="{5773E570-47A5-4DDE-AAE8-7EA8ECF30D5C}" type="presOf" srcId="{D7410AFF-2DBF-4991-81CE-EC809F68186F}" destId="{9AAFAEEA-CBE4-4941-82DA-4DD511CCFE75}" srcOrd="0" destOrd="0" presId="urn:microsoft.com/office/officeart/2005/8/layout/radial6"/>
    <dgm:cxn modelId="{06ED927D-8853-4307-9B89-922942D54ED1}" type="presOf" srcId="{0B676129-30CD-47EC-BC10-DF7768532565}" destId="{33F5F880-F21A-4035-85E5-7D06CE2BDB1D}" srcOrd="0" destOrd="0" presId="urn:microsoft.com/office/officeart/2005/8/layout/radial6"/>
    <dgm:cxn modelId="{F8632B89-07E7-4188-A69F-B72456672E1B}" type="presOf" srcId="{185B9CCE-780E-46B0-B6FF-75463F60863F}" destId="{89136701-45ED-4FFC-BA09-385EB50380BA}" srcOrd="0" destOrd="0" presId="urn:microsoft.com/office/officeart/2005/8/layout/radial6"/>
    <dgm:cxn modelId="{471FCFDD-5EE4-4FD4-869C-769C9C2BB270}" type="presOf" srcId="{980FBF63-2B38-414D-9D69-F46FC8EF6DC2}" destId="{5E673E1F-9016-40DA-BA0D-33A7A6111B7E}" srcOrd="0" destOrd="0" presId="urn:microsoft.com/office/officeart/2005/8/layout/radial6"/>
    <dgm:cxn modelId="{7EB788BB-B528-4035-A9F7-31D147C274F8}" srcId="{24BF3C88-3E99-4CA6-9225-6AE6CAFB8A84}" destId="{980FBF63-2B38-414D-9D69-F46FC8EF6DC2}" srcOrd="0" destOrd="0" parTransId="{CACD8C6C-6C5E-4FE6-B59D-0803F470BB64}" sibTransId="{DB447733-C620-4C5B-90A1-AC65E2A563D3}"/>
    <dgm:cxn modelId="{8857F936-83EC-4C79-B27D-824718579698}" type="presOf" srcId="{19ED7C84-5B72-435A-8372-C26B337FFF41}" destId="{BDBA2B16-6C97-4218-8D41-9989C1DFF4CA}" srcOrd="0" destOrd="0" presId="urn:microsoft.com/office/officeart/2005/8/layout/radial6"/>
    <dgm:cxn modelId="{59B03AFF-623A-4F26-9C28-2A422DD3702E}" type="presOf" srcId="{08E3195F-105A-4E55-A7E3-9432AA30F386}" destId="{18071801-CE1E-4C8F-AAAC-FCB3641A84F3}" srcOrd="0" destOrd="0" presId="urn:microsoft.com/office/officeart/2005/8/layout/radial6"/>
    <dgm:cxn modelId="{0AD8FE9C-A581-4838-99B1-AA73642372E8}" type="presOf" srcId="{09BAF357-412C-4661-BC93-EC2A98AAF69D}" destId="{2F471983-F467-4CA9-995B-8A95D864FF38}" srcOrd="0" destOrd="0" presId="urn:microsoft.com/office/officeart/2005/8/layout/radial6"/>
    <dgm:cxn modelId="{BBB147E3-8085-4F36-AFFB-85778EEA0F52}" type="presOf" srcId="{DB447733-C620-4C5B-90A1-AC65E2A563D3}" destId="{22EA168F-43DF-4245-981A-11F7CF5CF4EC}" srcOrd="0" destOrd="0" presId="urn:microsoft.com/office/officeart/2005/8/layout/radial6"/>
    <dgm:cxn modelId="{08F7562A-B841-4B4C-8F5D-3271AAD6659E}" srcId="{09BAF357-412C-4661-BC93-EC2A98AAF69D}" destId="{24BF3C88-3E99-4CA6-9225-6AE6CAFB8A84}" srcOrd="0" destOrd="0" parTransId="{44A9517C-DAAC-4D29-AD71-5D743D4ECDBB}" sibTransId="{BA5763F8-B254-47A5-B097-78E6318C2348}"/>
    <dgm:cxn modelId="{A6BF180B-3C7B-48A0-B75A-36C8D14D76B9}" type="presOf" srcId="{24BF3C88-3E99-4CA6-9225-6AE6CAFB8A84}" destId="{C8A16A1A-674D-4BE8-89F9-EE6917923E27}" srcOrd="0" destOrd="0" presId="urn:microsoft.com/office/officeart/2005/8/layout/radial6"/>
    <dgm:cxn modelId="{D519025F-29F2-4DFD-A29C-0469522327DB}" srcId="{24BF3C88-3E99-4CA6-9225-6AE6CAFB8A84}" destId="{D0B385A7-B418-49BA-8D00-B6A3361D60A3}" srcOrd="3" destOrd="0" parTransId="{F37E5447-09B4-495B-AAAC-0D62BB50F6F3}" sibTransId="{D7410AFF-2DBF-4991-81CE-EC809F68186F}"/>
    <dgm:cxn modelId="{0BECB0A8-CAE8-478B-AF51-A640510DE3ED}" srcId="{24BF3C88-3E99-4CA6-9225-6AE6CAFB8A84}" destId="{0B676129-30CD-47EC-BC10-DF7768532565}" srcOrd="2" destOrd="0" parTransId="{8BB1C12E-36C4-4BE6-8A7B-6AC38308C77A}" sibTransId="{19ED7C84-5B72-435A-8372-C26B337FFF41}"/>
    <dgm:cxn modelId="{3B38E114-BAAC-4A41-9257-D5085F980DA1}" type="presOf" srcId="{D0B385A7-B418-49BA-8D00-B6A3361D60A3}" destId="{C7376743-6E74-4030-8E53-868638EE8186}" srcOrd="0" destOrd="0" presId="urn:microsoft.com/office/officeart/2005/8/layout/radial6"/>
    <dgm:cxn modelId="{56A969BA-1AB3-40D0-BDD6-55DE66405642}" type="presParOf" srcId="{2F471983-F467-4CA9-995B-8A95D864FF38}" destId="{C8A16A1A-674D-4BE8-89F9-EE6917923E27}" srcOrd="0" destOrd="0" presId="urn:microsoft.com/office/officeart/2005/8/layout/radial6"/>
    <dgm:cxn modelId="{5AAAB30F-1628-49F8-8E5D-BB98859BE35C}" type="presParOf" srcId="{2F471983-F467-4CA9-995B-8A95D864FF38}" destId="{5E673E1F-9016-40DA-BA0D-33A7A6111B7E}" srcOrd="1" destOrd="0" presId="urn:microsoft.com/office/officeart/2005/8/layout/radial6"/>
    <dgm:cxn modelId="{0D81E56B-6175-47D3-90A6-458F93D7C71A}" type="presParOf" srcId="{2F471983-F467-4CA9-995B-8A95D864FF38}" destId="{D9193F41-65E7-4025-A2EA-EF5DBAC15064}" srcOrd="2" destOrd="0" presId="urn:microsoft.com/office/officeart/2005/8/layout/radial6"/>
    <dgm:cxn modelId="{E90D0809-6E45-46F7-A000-4042AFD2D615}" type="presParOf" srcId="{2F471983-F467-4CA9-995B-8A95D864FF38}" destId="{22EA168F-43DF-4245-981A-11F7CF5CF4EC}" srcOrd="3" destOrd="0" presId="urn:microsoft.com/office/officeart/2005/8/layout/radial6"/>
    <dgm:cxn modelId="{0EA72C59-E3AB-4EA4-B8A7-88800ABFD38E}" type="presParOf" srcId="{2F471983-F467-4CA9-995B-8A95D864FF38}" destId="{18071801-CE1E-4C8F-AAAC-FCB3641A84F3}" srcOrd="4" destOrd="0" presId="urn:microsoft.com/office/officeart/2005/8/layout/radial6"/>
    <dgm:cxn modelId="{036EBEAD-C1F7-4C44-BE1D-F33A759A9343}" type="presParOf" srcId="{2F471983-F467-4CA9-995B-8A95D864FF38}" destId="{DD52373C-3BDC-477A-932A-70A86628BD6D}" srcOrd="5" destOrd="0" presId="urn:microsoft.com/office/officeart/2005/8/layout/radial6"/>
    <dgm:cxn modelId="{2A3A78B8-014B-4AE3-87B4-D51DB72E2D0F}" type="presParOf" srcId="{2F471983-F467-4CA9-995B-8A95D864FF38}" destId="{89136701-45ED-4FFC-BA09-385EB50380BA}" srcOrd="6" destOrd="0" presId="urn:microsoft.com/office/officeart/2005/8/layout/radial6"/>
    <dgm:cxn modelId="{16AE3335-C239-44C7-A797-CFC0E10C1D73}" type="presParOf" srcId="{2F471983-F467-4CA9-995B-8A95D864FF38}" destId="{33F5F880-F21A-4035-85E5-7D06CE2BDB1D}" srcOrd="7" destOrd="0" presId="urn:microsoft.com/office/officeart/2005/8/layout/radial6"/>
    <dgm:cxn modelId="{B1C1A05C-7F70-4C8C-ADA3-81FE00DF45F9}" type="presParOf" srcId="{2F471983-F467-4CA9-995B-8A95D864FF38}" destId="{97C92096-2825-4307-923B-01816814C1B0}" srcOrd="8" destOrd="0" presId="urn:microsoft.com/office/officeart/2005/8/layout/radial6"/>
    <dgm:cxn modelId="{EAEEEE75-97F5-4733-9D56-51F5A5464D79}" type="presParOf" srcId="{2F471983-F467-4CA9-995B-8A95D864FF38}" destId="{BDBA2B16-6C97-4218-8D41-9989C1DFF4CA}" srcOrd="9" destOrd="0" presId="urn:microsoft.com/office/officeart/2005/8/layout/radial6"/>
    <dgm:cxn modelId="{2E979C2C-4AE6-4CAA-BD61-3F1BCE607375}" type="presParOf" srcId="{2F471983-F467-4CA9-995B-8A95D864FF38}" destId="{C7376743-6E74-4030-8E53-868638EE8186}" srcOrd="10" destOrd="0" presId="urn:microsoft.com/office/officeart/2005/8/layout/radial6"/>
    <dgm:cxn modelId="{9B6443B1-E22A-4057-AE5D-2934012DDB75}" type="presParOf" srcId="{2F471983-F467-4CA9-995B-8A95D864FF38}" destId="{A9075CDE-59C9-4CC3-A87A-22C448990C25}" srcOrd="11" destOrd="0" presId="urn:microsoft.com/office/officeart/2005/8/layout/radial6"/>
    <dgm:cxn modelId="{51264B91-CE67-4BE6-B363-48BA19F780D0}" type="presParOf" srcId="{2F471983-F467-4CA9-995B-8A95D864FF38}" destId="{9AAFAEEA-CBE4-4941-82DA-4DD511CCFE7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AFAEEA-CBE4-4941-82DA-4DD511CCFE75}">
      <dsp:nvSpPr>
        <dsp:cNvPr id="0" name=""/>
        <dsp:cNvSpPr/>
      </dsp:nvSpPr>
      <dsp:spPr>
        <a:xfrm>
          <a:off x="2374424" y="445674"/>
          <a:ext cx="3166367" cy="3166367"/>
        </a:xfrm>
        <a:prstGeom prst="blockArc">
          <a:avLst>
            <a:gd name="adj1" fmla="val 10841873"/>
            <a:gd name="adj2" fmla="val 16242289"/>
            <a:gd name="adj3" fmla="val 4644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BA2B16-6C97-4218-8D41-9989C1DFF4CA}">
      <dsp:nvSpPr>
        <dsp:cNvPr id="0" name=""/>
        <dsp:cNvSpPr/>
      </dsp:nvSpPr>
      <dsp:spPr>
        <a:xfrm>
          <a:off x="2374539" y="426839"/>
          <a:ext cx="3166367" cy="3166367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136701-45ED-4FFC-BA09-385EB50380BA}">
      <dsp:nvSpPr>
        <dsp:cNvPr id="0" name=""/>
        <dsp:cNvSpPr/>
      </dsp:nvSpPr>
      <dsp:spPr>
        <a:xfrm>
          <a:off x="2374539" y="426839"/>
          <a:ext cx="3166367" cy="3166367"/>
        </a:xfrm>
        <a:prstGeom prst="blockArc">
          <a:avLst>
            <a:gd name="adj1" fmla="val 0"/>
            <a:gd name="adj2" fmla="val 5400000"/>
            <a:gd name="adj3" fmla="val 4644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EA168F-43DF-4245-981A-11F7CF5CF4EC}">
      <dsp:nvSpPr>
        <dsp:cNvPr id="0" name=""/>
        <dsp:cNvSpPr/>
      </dsp:nvSpPr>
      <dsp:spPr>
        <a:xfrm>
          <a:off x="2374653" y="445677"/>
          <a:ext cx="3166367" cy="3166367"/>
        </a:xfrm>
        <a:prstGeom prst="blockArc">
          <a:avLst>
            <a:gd name="adj1" fmla="val 16241779"/>
            <a:gd name="adj2" fmla="val 21558121"/>
            <a:gd name="adj3" fmla="val 464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A16A1A-674D-4BE8-89F9-EE6917923E27}">
      <dsp:nvSpPr>
        <dsp:cNvPr id="0" name=""/>
        <dsp:cNvSpPr/>
      </dsp:nvSpPr>
      <dsp:spPr>
        <a:xfrm>
          <a:off x="3271925" y="1248017"/>
          <a:ext cx="1458813" cy="14588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Prepared to Respond</a:t>
          </a:r>
        </a:p>
      </dsp:txBody>
      <dsp:txXfrm>
        <a:off x="3271925" y="1248017"/>
        <a:ext cx="1458813" cy="1458813"/>
      </dsp:txXfrm>
    </dsp:sp>
    <dsp:sp modelId="{5E673E1F-9016-40DA-BA0D-33A7A6111B7E}">
      <dsp:nvSpPr>
        <dsp:cNvPr id="0" name=""/>
        <dsp:cNvSpPr/>
      </dsp:nvSpPr>
      <dsp:spPr>
        <a:xfrm>
          <a:off x="3262185" y="-66723"/>
          <a:ext cx="1428891" cy="109855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Emergency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 Plan</a:t>
          </a:r>
        </a:p>
      </dsp:txBody>
      <dsp:txXfrm>
        <a:off x="3262185" y="-66723"/>
        <a:ext cx="1428891" cy="1098553"/>
      </dsp:txXfrm>
    </dsp:sp>
    <dsp:sp modelId="{18071801-CE1E-4C8F-AAAC-FCB3641A84F3}">
      <dsp:nvSpPr>
        <dsp:cNvPr id="0" name=""/>
        <dsp:cNvSpPr/>
      </dsp:nvSpPr>
      <dsp:spPr>
        <a:xfrm>
          <a:off x="4878964" y="1514919"/>
          <a:ext cx="1250360" cy="99020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Policies and Procedures</a:t>
          </a:r>
        </a:p>
      </dsp:txBody>
      <dsp:txXfrm>
        <a:off x="4878964" y="1514919"/>
        <a:ext cx="1250360" cy="990207"/>
      </dsp:txXfrm>
    </dsp:sp>
    <dsp:sp modelId="{33F5F880-F21A-4035-85E5-7D06CE2BDB1D}">
      <dsp:nvSpPr>
        <dsp:cNvPr id="0" name=""/>
        <dsp:cNvSpPr/>
      </dsp:nvSpPr>
      <dsp:spPr>
        <a:xfrm>
          <a:off x="3224370" y="2912413"/>
          <a:ext cx="1466705" cy="128806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Communication Plan</a:t>
          </a:r>
        </a:p>
      </dsp:txBody>
      <dsp:txXfrm>
        <a:off x="3224370" y="2912413"/>
        <a:ext cx="1466705" cy="1288062"/>
      </dsp:txXfrm>
    </dsp:sp>
    <dsp:sp modelId="{C7376743-6E74-4030-8E53-868638EE8186}">
      <dsp:nvSpPr>
        <dsp:cNvPr id="0" name=""/>
        <dsp:cNvSpPr/>
      </dsp:nvSpPr>
      <dsp:spPr>
        <a:xfrm>
          <a:off x="1795474" y="1438719"/>
          <a:ext cx="1231652" cy="114260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Training and Testing</a:t>
          </a:r>
        </a:p>
      </dsp:txBody>
      <dsp:txXfrm>
        <a:off x="1795474" y="1438719"/>
        <a:ext cx="1231652" cy="1142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18B70-C9F6-493F-801C-6B278BB2E5FB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2590A-4145-43E7-8CBB-AB7807517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310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2590A-4145-43E7-8CBB-AB780751785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331D-585C-4E43-A254-B5E09331776C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5F4-E98D-4A54-AC5E-8C09088B59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331D-585C-4E43-A254-B5E09331776C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5F4-E98D-4A54-AC5E-8C09088B5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331D-585C-4E43-A254-B5E09331776C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5F4-E98D-4A54-AC5E-8C09088B5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331D-585C-4E43-A254-B5E09331776C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5F4-E98D-4A54-AC5E-8C09088B59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331D-585C-4E43-A254-B5E09331776C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5F4-E98D-4A54-AC5E-8C09088B5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331D-585C-4E43-A254-B5E09331776C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5F4-E98D-4A54-AC5E-8C09088B5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331D-585C-4E43-A254-B5E09331776C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5F4-E98D-4A54-AC5E-8C09088B5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331D-585C-4E43-A254-B5E09331776C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5F4-E98D-4A54-AC5E-8C09088B5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331D-585C-4E43-A254-B5E09331776C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5F4-E98D-4A54-AC5E-8C09088B5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331D-585C-4E43-A254-B5E09331776C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5F4-E98D-4A54-AC5E-8C09088B5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331D-585C-4E43-A254-B5E09331776C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5F4-E98D-4A54-AC5E-8C09088B5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601331D-585C-4E43-A254-B5E09331776C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D00C5F4-E98D-4A54-AC5E-8C09088B5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welcome to the</a:t>
            </a:r>
            <a:br>
              <a:rPr lang="en-US" dirty="0"/>
            </a:br>
            <a:r>
              <a:rPr lang="en-US" dirty="0"/>
              <a:t>CMS Workshop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5625" y="3348038"/>
            <a:ext cx="5491163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Metro Health &amp; Medical Preparedness Coalition">
            <a:extLst>
              <a:ext uri="{FF2B5EF4-FFF2-40B4-BE49-F238E27FC236}">
                <a16:creationId xmlns:a16="http://schemas.microsoft.com/office/drawing/2014/main" xmlns="" id="{95365B07-D228-4972-A614-640523A2F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4331" y="4876747"/>
            <a:ext cx="33337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0344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A9CC76-EFEC-4A80-A7F8-7732F1B73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take Always:</a:t>
            </a:r>
            <a:br>
              <a:rPr lang="en-US" dirty="0"/>
            </a:br>
            <a:r>
              <a:rPr lang="en-US" dirty="0"/>
              <a:t>CMS Emergency Preparedness final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6C9FAB-ACD5-4980-A3BE-E6B7F6064D4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Allow yourself to take a critical and non judgmental look at:</a:t>
            </a:r>
          </a:p>
          <a:p>
            <a:pPr lvl="1"/>
            <a:r>
              <a:rPr lang="en-US" dirty="0"/>
              <a:t>Where you are at? </a:t>
            </a:r>
          </a:p>
          <a:p>
            <a:pPr lvl="1"/>
            <a:r>
              <a:rPr lang="en-US" dirty="0"/>
              <a:t>Where you need to be?</a:t>
            </a:r>
          </a:p>
          <a:p>
            <a:pPr lvl="1"/>
            <a:r>
              <a:rPr lang="en-US" dirty="0"/>
              <a:t>And begin to look at how you want to get there</a:t>
            </a:r>
          </a:p>
          <a:p>
            <a:pPr lvl="2"/>
            <a:r>
              <a:rPr lang="en-US" dirty="0"/>
              <a:t>People</a:t>
            </a:r>
          </a:p>
          <a:p>
            <a:pPr lvl="2"/>
            <a:r>
              <a:rPr lang="en-US" dirty="0"/>
              <a:t>Equipment</a:t>
            </a:r>
          </a:p>
          <a:p>
            <a:pPr lvl="2"/>
            <a:r>
              <a:rPr lang="en-US" dirty="0"/>
              <a:t>Supplies</a:t>
            </a:r>
          </a:p>
          <a:p>
            <a:pPr lvl="2"/>
            <a:r>
              <a:rPr lang="en-US" dirty="0"/>
              <a:t>Plans</a:t>
            </a:r>
          </a:p>
          <a:p>
            <a:pPr lvl="1"/>
            <a:r>
              <a:rPr lang="en-US" dirty="0"/>
              <a:t>There will be lots of information, so take the time to digest. </a:t>
            </a:r>
          </a:p>
          <a:p>
            <a:pPr marL="457200" lvl="1" indent="0" algn="ctr">
              <a:buNone/>
            </a:pPr>
            <a:endParaRPr lang="en-US" sz="2000" b="1" i="1" dirty="0"/>
          </a:p>
          <a:p>
            <a:pPr marL="457200" lvl="1" indent="0" algn="ctr">
              <a:buNone/>
            </a:pPr>
            <a:r>
              <a:rPr lang="en-US" sz="2800" b="1" i="1" dirty="0"/>
              <a:t>Today is not about judging but DOING!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123471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ACE97E-7EC1-4BE6-800D-A9763179A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this be like for you?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6DA2C61-0410-44B1-82FC-5816A65BEA9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1481834" y="1676400"/>
            <a:ext cx="6180332" cy="411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09069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33089F-2803-4942-B8BB-02AE66011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Hollywood </a:t>
            </a:r>
            <a:r>
              <a:rPr lang="en-US" dirty="0" err="1" smtClean="0"/>
              <a:t>hIlls</a:t>
            </a:r>
            <a:r>
              <a:rPr lang="en-US" dirty="0" smtClean="0"/>
              <a:t>, Hollywood, fl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8D3794-B21F-4BA0-9F37-B90DC58FBAB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Circumstances:</a:t>
            </a:r>
          </a:p>
          <a:p>
            <a:pPr lvl="1"/>
            <a:r>
              <a:rPr lang="en-US" dirty="0"/>
              <a:t>Loss of power leads to “prolonged outage for air conditioning system due to Hurricane Irma” leading to overheated conditions</a:t>
            </a:r>
          </a:p>
          <a:p>
            <a:pPr lvl="1"/>
            <a:r>
              <a:rPr lang="en-US" dirty="0"/>
              <a:t>Across the street from Memorial Regional Hospital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As of Sept 22, 2017 the 11</a:t>
            </a:r>
            <a:r>
              <a:rPr lang="en-US" baseline="30000" dirty="0"/>
              <a:t>th</a:t>
            </a:r>
            <a:r>
              <a:rPr lang="en-US" dirty="0"/>
              <a:t> resident has died.  </a:t>
            </a:r>
          </a:p>
          <a:p>
            <a:pPr lvl="1"/>
            <a:r>
              <a:rPr lang="en-US" dirty="0"/>
              <a:t>Current criminal investigation.</a:t>
            </a:r>
          </a:p>
          <a:p>
            <a:pPr lvl="1"/>
            <a:r>
              <a:rPr lang="en-US" dirty="0"/>
              <a:t>All Medicaid funding has been halted and license to operate has been pulled.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8082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3F6DBE-215D-4A50-89A5-4367227FC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their website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7FDAD74-76DE-4365-8DD5-55B44CA1309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990600" y="1417638"/>
            <a:ext cx="6858000" cy="5107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54B6C2C-B3B8-486D-B460-D799A43F63F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100438">
            <a:off x="2465731" y="2446685"/>
            <a:ext cx="816935" cy="11278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F4C35D3-C109-40CA-830A-A81A9C3FF7A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484920">
            <a:off x="2465732" y="4413088"/>
            <a:ext cx="816935" cy="11278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95496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90962"/>
            <a:ext cx="3382553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5064" y="4114800"/>
            <a:ext cx="3121867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1350" y="1924050"/>
            <a:ext cx="25336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2002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0CC43A-BEC9-465B-B7EE-2EC7CC054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Sectors of Excellence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1E7EBF4C-D45E-40E4-A005-5DAECE8F807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805210555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29334497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1020</TotalTime>
  <Words>160</Words>
  <Application>Microsoft Office PowerPoint</Application>
  <PresentationFormat>On-screen Show (4:3)</PresentationFormat>
  <Paragraphs>31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Horizon</vt:lpstr>
      <vt:lpstr> welcome to the CMS Workshop</vt:lpstr>
      <vt:lpstr>Finding the take Always: CMS Emergency Preparedness final rule</vt:lpstr>
      <vt:lpstr>What would this be like for you?</vt:lpstr>
      <vt:lpstr>Hollywood hIlls, Hollywood, fl </vt:lpstr>
      <vt:lpstr>From their website</vt:lpstr>
      <vt:lpstr>Slide 6</vt:lpstr>
      <vt:lpstr>Sectors of Excellence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Scenario</dc:title>
  <dc:creator>Yoni</dc:creator>
  <cp:lastModifiedBy>Renter</cp:lastModifiedBy>
  <cp:revision>35</cp:revision>
  <dcterms:created xsi:type="dcterms:W3CDTF">2011-10-21T01:25:20Z</dcterms:created>
  <dcterms:modified xsi:type="dcterms:W3CDTF">2017-09-25T12:34:19Z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E2D1CA3A-D5B2-4326-9B8E-C4CEA745E5D5</vt:lpwstr>
  </property>
  <property fmtid="{D5CDD505-2E9C-101B-9397-08002B2CF9AE}" pid="3" name="ArticulatePath">
    <vt:lpwstr>Exercise workshop Nov 2013</vt:lpwstr>
  </property>
</Properties>
</file>