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88588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438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5209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0723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8823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5293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5711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4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B81EA4-8860-4612-B3DF-61FAD97ADE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92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45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6771048-974A-440A-961B-081A7FD7C9F1}" type="datetimeFigureOut">
              <a:rPr lang="en-US" smtClean="0"/>
              <a:pPr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9B81EA4-8860-4612-B3DF-61FAD97ADE43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6793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Considerations – Anne O’Connor &amp; Seth Jones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r>
              <a:rPr lang="en-US" dirty="0" smtClean="0"/>
              <a:t>MOU/MOA for immediate evacuations</a:t>
            </a:r>
          </a:p>
          <a:p>
            <a:r>
              <a:rPr lang="en-US" dirty="0" smtClean="0"/>
              <a:t>1135 Waiver</a:t>
            </a:r>
          </a:p>
          <a:p>
            <a:r>
              <a:rPr lang="en-US" dirty="0" smtClean="0"/>
              <a:t>Resident/Patient belongings, medications and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6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Georgia</vt:lpstr>
      <vt:lpstr>Wingdings</vt:lpstr>
      <vt:lpstr>Wingdings 2</vt:lpstr>
      <vt:lpstr>Civic</vt:lpstr>
      <vt:lpstr>Other Considerations – Anne O’Connor &amp; Seth Jones</vt:lpstr>
    </vt:vector>
  </TitlesOfParts>
  <Company>Hennepin County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Considerations – Anne O’Connor &amp; Seth Jones</dc:title>
  <dc:creator>Jones, Seth</dc:creator>
  <cp:lastModifiedBy>Jones, Seth</cp:lastModifiedBy>
  <cp:revision>2</cp:revision>
  <dcterms:created xsi:type="dcterms:W3CDTF">2018-03-30T15:17:55Z</dcterms:created>
  <dcterms:modified xsi:type="dcterms:W3CDTF">2018-03-30T15:18:29Z</dcterms:modified>
</cp:coreProperties>
</file>