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2" r:id="rId3"/>
    <p:sldId id="256" r:id="rId4"/>
    <p:sldId id="260" r:id="rId5"/>
    <p:sldId id="259" r:id="rId6"/>
    <p:sldId id="264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9B81EA4-8860-4612-B3DF-61FAD97ADE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1EA4-8860-4612-B3DF-61FAD97ADE4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9B81EA4-8860-4612-B3DF-61FAD97ADE4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9B81EA4-8860-4612-B3DF-61FAD97ADE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9B81EA4-8860-4612-B3DF-61FAD97ADE4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6771048-974A-440A-961B-081A7FD7C9F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1EA4-8860-4612-B3DF-61FAD97ADE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9B81EA4-8860-4612-B3DF-61FAD97ADE43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9B81EA4-8860-4612-B3DF-61FAD97ADE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9B81EA4-8860-4612-B3DF-61FAD97ADE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9B81EA4-8860-4612-B3DF-61FAD97ADE43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9B81EA4-8860-4612-B3DF-61FAD97ADE4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6771048-974A-440A-961B-081A7FD7C9F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6771048-974A-440A-961B-081A7FD7C9F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9B81EA4-8860-4612-B3DF-61FAD97ADE43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Metro Health &amp; Medical preparedness Coalition</a:t>
            </a:r>
          </a:p>
          <a:p>
            <a:endParaRPr lang="en-US" dirty="0"/>
          </a:p>
          <a:p>
            <a:r>
              <a:rPr lang="en-US" dirty="0" smtClean="0"/>
              <a:t>Metro Hospital Compact</a:t>
            </a:r>
          </a:p>
          <a:p>
            <a:r>
              <a:rPr lang="en-US" dirty="0" smtClean="0"/>
              <a:t>RHRC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Regional Coordination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18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Metro Health &amp; Medical Preparedness Coalition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4 Primary disciplines make up Coalition 	</a:t>
            </a:r>
          </a:p>
          <a:p>
            <a:pPr lvl="1"/>
            <a:r>
              <a:rPr lang="en-US" dirty="0" smtClean="0"/>
              <a:t>Health Care (Hospitals, LTC, Home Care, Hospice, other provider types)</a:t>
            </a:r>
          </a:p>
          <a:p>
            <a:pPr lvl="1"/>
            <a:r>
              <a:rPr lang="en-US" dirty="0" smtClean="0"/>
              <a:t>Emergency Medical Services (EMS)</a:t>
            </a:r>
          </a:p>
          <a:p>
            <a:pPr lvl="1"/>
            <a:r>
              <a:rPr lang="en-US" dirty="0" smtClean="0"/>
              <a:t>Emergency Managers</a:t>
            </a:r>
          </a:p>
          <a:p>
            <a:pPr lvl="1"/>
            <a:r>
              <a:rPr lang="en-US" dirty="0" smtClean="0"/>
              <a:t>Public Health</a:t>
            </a:r>
          </a:p>
          <a:p>
            <a:pPr lvl="1"/>
            <a:r>
              <a:rPr lang="en-US" dirty="0" smtClean="0"/>
              <a:t>Other </a:t>
            </a:r>
            <a:r>
              <a:rPr lang="en-US" dirty="0" smtClean="0"/>
              <a:t>disciplines welcome</a:t>
            </a:r>
            <a:endParaRPr lang="en-US" dirty="0" smtClean="0"/>
          </a:p>
          <a:p>
            <a:r>
              <a:rPr lang="en-US" dirty="0" smtClean="0"/>
              <a:t>Senior Advisory Committee gives guidance and represents each of the Primary disciplines</a:t>
            </a:r>
          </a:p>
          <a:p>
            <a:r>
              <a:rPr lang="en-US" dirty="0" smtClean="0"/>
              <a:t>Multi- Agency Coordination</a:t>
            </a:r>
          </a:p>
          <a:p>
            <a:pPr lvl="1"/>
            <a:r>
              <a:rPr lang="en-US" dirty="0" smtClean="0"/>
              <a:t>All Primary Disciplines coordinate information through phone conferences, Situation Reports, MNTrac</a:t>
            </a:r>
          </a:p>
        </p:txBody>
      </p:sp>
    </p:spTree>
    <p:extLst>
      <p:ext uri="{BB962C8B-B14F-4D97-AF65-F5344CB8AC3E}">
        <p14:creationId xmlns:p14="http://schemas.microsoft.com/office/powerpoint/2010/main" val="47429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smtClean="0"/>
              <a:t>Compact Agreement</a:t>
            </a:r>
            <a:endParaRPr lang="en-US" sz="31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r>
              <a:rPr lang="en-US" dirty="0" smtClean="0"/>
              <a:t>The Metro Hospital Compact is a Primary Member of the Coalition.</a:t>
            </a:r>
          </a:p>
          <a:p>
            <a:r>
              <a:rPr lang="en-US" dirty="0" smtClean="0"/>
              <a:t>The </a:t>
            </a:r>
            <a:r>
              <a:rPr lang="en-US" dirty="0"/>
              <a:t>Compact is an agreement between the 32 hospitals </a:t>
            </a:r>
            <a:r>
              <a:rPr lang="en-US" dirty="0" smtClean="0"/>
              <a:t>in the Metro Region and </a:t>
            </a:r>
            <a:r>
              <a:rPr lang="en-US" dirty="0"/>
              <a:t>has a base agreement plus exhibits that define responsibilities and process during </a:t>
            </a:r>
            <a:r>
              <a:rPr lang="en-US" dirty="0" smtClean="0"/>
              <a:t>response</a:t>
            </a:r>
          </a:p>
          <a:p>
            <a:r>
              <a:rPr lang="en-US" dirty="0" smtClean="0"/>
              <a:t>The Compact meets quarterly</a:t>
            </a:r>
            <a:endParaRPr lang="en-US" dirty="0"/>
          </a:p>
          <a:p>
            <a:r>
              <a:rPr lang="en-US" dirty="0" smtClean="0"/>
              <a:t>The 32 Hospitals make up the “membership” and many other “response” partners attend the meetings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90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Regional Healthcare Resource Center (RHRC)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Regional </a:t>
            </a:r>
            <a:r>
              <a:rPr lang="en-US" dirty="0" smtClean="0"/>
              <a:t>Healthcare </a:t>
            </a:r>
            <a:r>
              <a:rPr lang="en-US" dirty="0"/>
              <a:t>Resource Center (RHRC) is the operational element of the </a:t>
            </a:r>
            <a:r>
              <a:rPr lang="en-US" dirty="0" smtClean="0"/>
              <a:t>Compact </a:t>
            </a:r>
            <a:r>
              <a:rPr lang="en-US" dirty="0"/>
              <a:t>during a response</a:t>
            </a:r>
            <a:r>
              <a:rPr lang="en-US" dirty="0" smtClean="0"/>
              <a:t>.  </a:t>
            </a:r>
            <a:endParaRPr lang="en-US" dirty="0"/>
          </a:p>
          <a:p>
            <a:r>
              <a:rPr lang="en-US" dirty="0" smtClean="0"/>
              <a:t>The RHRC is part of Multi-Agency Coordination for the Coalition</a:t>
            </a:r>
            <a:endParaRPr lang="en-US" dirty="0"/>
          </a:p>
          <a:p>
            <a:r>
              <a:rPr lang="en-US" dirty="0"/>
              <a:t>It’s </a:t>
            </a:r>
            <a:r>
              <a:rPr lang="en-US" dirty="0" smtClean="0"/>
              <a:t>primary function is information sharing and coordination.  </a:t>
            </a:r>
          </a:p>
          <a:p>
            <a:r>
              <a:rPr lang="en-US" dirty="0" smtClean="0"/>
              <a:t>RHRC can </a:t>
            </a:r>
            <a:r>
              <a:rPr lang="en-US" dirty="0"/>
              <a:t>operate virtually and/or </a:t>
            </a:r>
            <a:r>
              <a:rPr lang="en-US" dirty="0" smtClean="0"/>
              <a:t>physically</a:t>
            </a:r>
            <a:endParaRPr lang="en-US" dirty="0"/>
          </a:p>
          <a:p>
            <a:r>
              <a:rPr lang="en-US" dirty="0" smtClean="0"/>
              <a:t>RHRC </a:t>
            </a:r>
            <a:r>
              <a:rPr lang="en-US" dirty="0"/>
              <a:t>is located at HCMC unless otherwise stated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31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1352"/>
          </a:xfrm>
        </p:spPr>
        <p:txBody>
          <a:bodyPr>
            <a:normAutofit fontScale="90000"/>
          </a:bodyPr>
          <a:lstStyle/>
          <a:p>
            <a:r>
              <a:rPr lang="en-US" dirty="0"/>
              <a:t>Regional </a:t>
            </a:r>
            <a:r>
              <a:rPr lang="en-US" dirty="0" smtClean="0"/>
              <a:t>Healthcare </a:t>
            </a:r>
            <a:r>
              <a:rPr lang="en-US" dirty="0"/>
              <a:t>Preparedness Coordinator (RHPC)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RHPC </a:t>
            </a:r>
            <a:r>
              <a:rPr lang="en-US" dirty="0"/>
              <a:t>a position contracted by MDH under the Healthcare Preparedness Program (HPP) grant to assure regional grant planning activities are accomplished</a:t>
            </a:r>
            <a:r>
              <a:rPr lang="en-US" dirty="0" smtClean="0"/>
              <a:t>. (Seth Jones, Mark Lappe &amp; Chris Chell)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 RHPC supports the Hospital Compact as requested by the Compact </a:t>
            </a:r>
            <a:r>
              <a:rPr lang="en-US" dirty="0" smtClean="0"/>
              <a:t>Chair</a:t>
            </a:r>
            <a:r>
              <a:rPr lang="en-US" dirty="0"/>
              <a:t> </a:t>
            </a:r>
            <a:r>
              <a:rPr lang="en-US" dirty="0" smtClean="0"/>
              <a:t>and supports the </a:t>
            </a:r>
            <a:r>
              <a:rPr lang="en-US" dirty="0" smtClean="0"/>
              <a:t>Coalition and its members.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RHPC staff are expected to be the point of contact for the RHRC and will help organize initial response actions</a:t>
            </a:r>
          </a:p>
        </p:txBody>
      </p:sp>
    </p:spTree>
    <p:extLst>
      <p:ext uri="{BB962C8B-B14F-4D97-AF65-F5344CB8AC3E}">
        <p14:creationId xmlns:p14="http://schemas.microsoft.com/office/powerpoint/2010/main" val="3513321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RHRC in an EMERGENCY Evacuation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there is an EMERGENCY evacuation the facility will call 911</a:t>
            </a:r>
          </a:p>
          <a:p>
            <a:r>
              <a:rPr lang="en-US" dirty="0" smtClean="0"/>
              <a:t>The EMS and MRCC will coordinate patient transportation and placement</a:t>
            </a:r>
          </a:p>
          <a:p>
            <a:r>
              <a:rPr lang="en-US" dirty="0" smtClean="0"/>
              <a:t>RHRC would be available to support MRCC as requested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371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15721"/>
            <a:ext cx="8534400" cy="758952"/>
          </a:xfrm>
        </p:spPr>
        <p:txBody>
          <a:bodyPr/>
          <a:lstStyle/>
          <a:p>
            <a:r>
              <a:rPr lang="en-US" dirty="0" smtClean="0"/>
              <a:t>RHRC Role in an Urgent Evacuation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RHRC is notified and activated (response team)</a:t>
            </a:r>
          </a:p>
          <a:p>
            <a:r>
              <a:rPr lang="en-US" dirty="0" smtClean="0"/>
              <a:t>Assist with Bed availability information and reports</a:t>
            </a:r>
          </a:p>
          <a:p>
            <a:r>
              <a:rPr lang="en-US" dirty="0" smtClean="0"/>
              <a:t>Send a MNTrac Alert notifying the Hospitals </a:t>
            </a:r>
            <a:r>
              <a:rPr lang="en-US" dirty="0" smtClean="0"/>
              <a:t>and/or </a:t>
            </a:r>
            <a:r>
              <a:rPr lang="en-US" dirty="0" smtClean="0"/>
              <a:t>Long Term Care facilities of the situation</a:t>
            </a:r>
          </a:p>
          <a:p>
            <a:r>
              <a:rPr lang="en-US" dirty="0" smtClean="0"/>
              <a:t>Open a Coordination Room (Command Room) for communication and information sharing</a:t>
            </a:r>
          </a:p>
          <a:p>
            <a:r>
              <a:rPr lang="en-US" dirty="0" smtClean="0"/>
              <a:t>Establish Patient Tracking if requested – coordinate with MRCC</a:t>
            </a:r>
          </a:p>
          <a:p>
            <a:r>
              <a:rPr lang="en-US" dirty="0" smtClean="0"/>
              <a:t>Support &amp; Communicate with Metro Region EMS MACC</a:t>
            </a:r>
          </a:p>
          <a:p>
            <a:r>
              <a:rPr lang="en-US" dirty="0" smtClean="0"/>
              <a:t>Support the evacuating facility as needed</a:t>
            </a:r>
          </a:p>
          <a:p>
            <a:r>
              <a:rPr lang="en-US" dirty="0" smtClean="0"/>
              <a:t>Communicate to Coalition members (EMS, EM, LPH) as appropriate</a:t>
            </a:r>
          </a:p>
          <a:p>
            <a:r>
              <a:rPr lang="en-US" dirty="0" smtClean="0"/>
              <a:t>Participate (request) Multi-Agency Coordination </a:t>
            </a:r>
          </a:p>
        </p:txBody>
      </p:sp>
    </p:spTree>
    <p:extLst>
      <p:ext uri="{BB962C8B-B14F-4D97-AF65-F5344CB8AC3E}">
        <p14:creationId xmlns:p14="http://schemas.microsoft.com/office/powerpoint/2010/main" val="7537535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257</TotalTime>
  <Words>290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Georgia</vt:lpstr>
      <vt:lpstr>Wingdings</vt:lpstr>
      <vt:lpstr>Wingdings 2</vt:lpstr>
      <vt:lpstr>Civic</vt:lpstr>
      <vt:lpstr>Regional Coordination</vt:lpstr>
      <vt:lpstr>Metro Health &amp; Medical Preparedness Coalition</vt:lpstr>
      <vt:lpstr>    Compact Agreement</vt:lpstr>
      <vt:lpstr>Regional Healthcare Resource Center (RHRC)</vt:lpstr>
      <vt:lpstr>Regional Healthcare Preparedness Coordinator (RHPC)</vt:lpstr>
      <vt:lpstr>RHRC in an EMERGENCY Evacuation</vt:lpstr>
      <vt:lpstr>RHRC Role in an Urgent Evacuation</vt:lpstr>
    </vt:vector>
  </TitlesOfParts>
  <Company>Hennepin County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Compact Agreement  RHRC and RHPC</dc:title>
  <dc:creator>Chell, Christine</dc:creator>
  <cp:lastModifiedBy>Chell, Christine</cp:lastModifiedBy>
  <cp:revision>20</cp:revision>
  <dcterms:created xsi:type="dcterms:W3CDTF">2016-02-18T19:01:55Z</dcterms:created>
  <dcterms:modified xsi:type="dcterms:W3CDTF">2018-03-29T21:29:03Z</dcterms:modified>
</cp:coreProperties>
</file>