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4" r:id="rId8"/>
    <p:sldId id="261" r:id="rId9"/>
    <p:sldId id="266" r:id="rId10"/>
    <p:sldId id="265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Evacuation Table Top – a Community Exercise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3,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80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832" y="973668"/>
            <a:ext cx="9798909" cy="706964"/>
          </a:xfrm>
        </p:spPr>
        <p:txBody>
          <a:bodyPr/>
          <a:lstStyle/>
          <a:p>
            <a:r>
              <a:rPr lang="en-US" dirty="0" smtClean="0"/>
              <a:t>Master list of people evacuated </a:t>
            </a:r>
            <a:br>
              <a:rPr lang="en-US" dirty="0" smtClean="0"/>
            </a:br>
            <a:r>
              <a:rPr lang="en-US" dirty="0" smtClean="0"/>
              <a:t>5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Scenario update:  EMS Strike Team needs </a:t>
            </a:r>
            <a:r>
              <a:rPr lang="en-US" smtClean="0"/>
              <a:t>your </a:t>
            </a:r>
            <a:r>
              <a:rPr lang="en-US" smtClean="0"/>
              <a:t>master </a:t>
            </a:r>
            <a:r>
              <a:rPr lang="en-US" dirty="0" smtClean="0"/>
              <a:t>list of people they are evacuating (5 ambulances and 1 leader)</a:t>
            </a:r>
            <a:endParaRPr lang="en-US" dirty="0"/>
          </a:p>
          <a:p>
            <a:r>
              <a:rPr lang="en-US" dirty="0" smtClean="0"/>
              <a:t>Do you have a Master list of all people evacuated and where they were going?</a:t>
            </a:r>
          </a:p>
          <a:p>
            <a:r>
              <a:rPr lang="en-US" dirty="0" smtClean="0"/>
              <a:t>Do you have staff to confirm that the people have arrived?</a:t>
            </a:r>
          </a:p>
          <a:p>
            <a:r>
              <a:rPr lang="en-US" dirty="0" smtClean="0"/>
              <a:t>Could you answer a family member’s question – “where did my loved one go?”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are not placed? </a:t>
            </a:r>
            <a:br>
              <a:rPr lang="en-US" dirty="0" smtClean="0"/>
            </a:br>
            <a:r>
              <a:rPr lang="en-US" dirty="0" smtClean="0"/>
              <a:t> 5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people are left to be placed?</a:t>
            </a:r>
          </a:p>
          <a:p>
            <a:r>
              <a:rPr lang="en-US" dirty="0" smtClean="0"/>
              <a:t>What do you do with those people that you cannot find a place for?</a:t>
            </a:r>
          </a:p>
          <a:p>
            <a:r>
              <a:rPr lang="en-US" dirty="0" smtClean="0"/>
              <a:t>Agencies may need to make concessions if the transport distance is too great for placement (EMS &amp; Strike team decision/discussion)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84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– Important Points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&amp; Triggers</a:t>
            </a:r>
          </a:p>
          <a:p>
            <a:r>
              <a:rPr lang="en-US" dirty="0" smtClean="0"/>
              <a:t>Create list of people to evacuate </a:t>
            </a:r>
          </a:p>
          <a:p>
            <a:r>
              <a:rPr lang="en-US" dirty="0" smtClean="0"/>
              <a:t>Triage and Staging</a:t>
            </a:r>
          </a:p>
          <a:p>
            <a:r>
              <a:rPr lang="en-US" dirty="0" smtClean="0"/>
              <a:t>Communication to Units and Staging for timing</a:t>
            </a:r>
          </a:p>
          <a:p>
            <a:r>
              <a:rPr lang="en-US" dirty="0" smtClean="0"/>
              <a:t>Staff or resources to identify facilities to transfer your residents/patients</a:t>
            </a:r>
          </a:p>
          <a:p>
            <a:r>
              <a:rPr lang="en-US" dirty="0" smtClean="0"/>
              <a:t>Tracking where people go is critical</a:t>
            </a:r>
          </a:p>
          <a:p>
            <a:r>
              <a:rPr lang="en-US" dirty="0" smtClean="0"/>
              <a:t>Communication to staff, community and family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58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water has been out for 3 hours and it will not be back on until April 5.  You are running out of potable water, you have used most of your bottled water.  (If you have a well – your water is contaminated and cannot be used)</a:t>
            </a:r>
          </a:p>
          <a:p>
            <a:r>
              <a:rPr lang="en-US" dirty="0" smtClean="0"/>
              <a:t>Every business within 5 miles of you is in the same situation and will be closing or evacuating.</a:t>
            </a:r>
          </a:p>
          <a:p>
            <a:r>
              <a:rPr lang="en-US" dirty="0" smtClean="0"/>
              <a:t>It is 11:00 am on Tuesday, April 3 and it is sunny and unseasonably warm at 62 degrees. 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 – 20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options?</a:t>
            </a:r>
          </a:p>
          <a:p>
            <a:r>
              <a:rPr lang="en-US" dirty="0" smtClean="0"/>
              <a:t>Who makes the decisions?</a:t>
            </a:r>
          </a:p>
          <a:p>
            <a:r>
              <a:rPr lang="en-US" dirty="0" smtClean="0"/>
              <a:t>List your triggers and decisions</a:t>
            </a:r>
          </a:p>
          <a:p>
            <a:r>
              <a:rPr lang="en-US" dirty="0" smtClean="0"/>
              <a:t>List who you notify – internally and externally – do you know telephone numbers?</a:t>
            </a:r>
          </a:p>
          <a:p>
            <a:r>
              <a:rPr lang="en-US" dirty="0" smtClean="0"/>
              <a:t>What Incident Command positions do you initiate?</a:t>
            </a:r>
          </a:p>
          <a:p>
            <a:r>
              <a:rPr lang="en-US" dirty="0" smtClean="0"/>
              <a:t>How do you notify staff on duty – off duty – do you have a call back process?</a:t>
            </a:r>
            <a:endParaRPr lang="en-US" dirty="0"/>
          </a:p>
          <a:p>
            <a:r>
              <a:rPr lang="en-US" dirty="0" smtClean="0"/>
              <a:t>Communication to family and community?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0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RHRC 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335" y="2368721"/>
            <a:ext cx="10565027" cy="427921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RHRC answers the phone:</a:t>
            </a:r>
          </a:p>
          <a:p>
            <a:pPr lvl="1"/>
            <a:r>
              <a:rPr lang="en-US" dirty="0" smtClean="0"/>
              <a:t>This is ABC Hospital &amp; Nursing home.  We have to evacuate</a:t>
            </a:r>
          </a:p>
          <a:p>
            <a:r>
              <a:rPr lang="en-US" dirty="0" smtClean="0"/>
              <a:t>What is your address?</a:t>
            </a:r>
          </a:p>
          <a:p>
            <a:r>
              <a:rPr lang="en-US" dirty="0" smtClean="0"/>
              <a:t>What is your name and phone number?</a:t>
            </a:r>
          </a:p>
          <a:p>
            <a:r>
              <a:rPr lang="en-US" dirty="0" smtClean="0"/>
              <a:t>What is your time frame to evacuate?</a:t>
            </a:r>
          </a:p>
          <a:p>
            <a:r>
              <a:rPr lang="en-US" dirty="0" smtClean="0"/>
              <a:t>How many people to evacuate?</a:t>
            </a:r>
          </a:p>
          <a:p>
            <a:r>
              <a:rPr lang="en-US" dirty="0" smtClean="0"/>
              <a:t>Have you contacted EMS?</a:t>
            </a:r>
          </a:p>
          <a:p>
            <a:r>
              <a:rPr lang="en-US" dirty="0" smtClean="0"/>
              <a:t>We will alert the Compact and the LTC workgroup through MNTrac</a:t>
            </a:r>
          </a:p>
          <a:p>
            <a:r>
              <a:rPr lang="en-US" dirty="0" smtClean="0"/>
              <a:t>Open a coordination room </a:t>
            </a:r>
          </a:p>
          <a:p>
            <a:r>
              <a:rPr lang="en-US" dirty="0" smtClean="0"/>
              <a:t>What else do you need?</a:t>
            </a:r>
          </a:p>
          <a:p>
            <a:pPr marL="0" indent="0">
              <a:buNone/>
            </a:pPr>
            <a:r>
              <a:rPr lang="en-US" dirty="0" smtClean="0"/>
              <a:t>RHRC confers with EMS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8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Resident/Patient List – 20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896154"/>
          </a:xfrm>
        </p:spPr>
        <p:txBody>
          <a:bodyPr/>
          <a:lstStyle/>
          <a:p>
            <a:r>
              <a:rPr lang="en-US" dirty="0" smtClean="0"/>
              <a:t>How do you get the census for the day?</a:t>
            </a:r>
          </a:p>
          <a:p>
            <a:r>
              <a:rPr lang="en-US" dirty="0" smtClean="0"/>
              <a:t>Who helps figure out who can be discharged?  Who can go with family? </a:t>
            </a:r>
            <a:endParaRPr lang="en-US" dirty="0"/>
          </a:p>
          <a:p>
            <a:r>
              <a:rPr lang="en-US" dirty="0" smtClean="0"/>
              <a:t>Using the Census you brought calculate how many are discharged or leaving with family (for TTX exercise no more than 10% can leave/dc)</a:t>
            </a:r>
          </a:p>
          <a:p>
            <a:r>
              <a:rPr lang="en-US" dirty="0" smtClean="0"/>
              <a:t>List how many remain and need to be evacuated (put this on the HICS 255)</a:t>
            </a:r>
          </a:p>
          <a:p>
            <a:r>
              <a:rPr lang="en-US" dirty="0" smtClean="0"/>
              <a:t>Who must be transported by EMS?  Who can go by other means?</a:t>
            </a:r>
            <a:endParaRPr lang="en-US" dirty="0"/>
          </a:p>
          <a:p>
            <a:r>
              <a:rPr lang="en-US" dirty="0" smtClean="0"/>
              <a:t>Who is contacting family to alert them of the need to evacuate?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2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Triage and Movement  - 15 minutes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Begin to triage the people that need to evacuate</a:t>
            </a:r>
          </a:p>
          <a:p>
            <a:pPr lvl="1"/>
            <a:r>
              <a:rPr lang="en-US" dirty="0" smtClean="0"/>
              <a:t>Who goes first?</a:t>
            </a:r>
          </a:p>
          <a:p>
            <a:pPr lvl="1"/>
            <a:r>
              <a:rPr lang="en-US" dirty="0" smtClean="0"/>
              <a:t>How many are ambulatory?</a:t>
            </a:r>
          </a:p>
          <a:p>
            <a:pPr lvl="1"/>
            <a:r>
              <a:rPr lang="en-US" dirty="0" smtClean="0"/>
              <a:t>What equipment do you have to help move the people</a:t>
            </a:r>
          </a:p>
          <a:p>
            <a:pPr lvl="1"/>
            <a:r>
              <a:rPr lang="en-US" dirty="0" smtClean="0"/>
              <a:t>What staff do you have to help move the people</a:t>
            </a:r>
          </a:p>
          <a:p>
            <a:r>
              <a:rPr lang="en-US" dirty="0" smtClean="0"/>
              <a:t>Where is Staging </a:t>
            </a:r>
            <a:endParaRPr lang="en-US" dirty="0"/>
          </a:p>
          <a:p>
            <a:r>
              <a:rPr lang="en-US" dirty="0" smtClean="0"/>
              <a:t>Describe the timing of triage and finding a location  </a:t>
            </a:r>
          </a:p>
          <a:p>
            <a:r>
              <a:rPr lang="en-US" dirty="0" smtClean="0"/>
              <a:t>How do you communicate to staff on the unit/floor when it is their turn to evacuate?</a:t>
            </a:r>
          </a:p>
          <a:p>
            <a:r>
              <a:rPr lang="en-US" dirty="0" smtClean="0"/>
              <a:t>What transportation sources are you requesting other than EMS?  </a:t>
            </a:r>
          </a:p>
          <a:p>
            <a:r>
              <a:rPr lang="en-US" dirty="0" smtClean="0"/>
              <a:t>Who do you request these from?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RHRC Coordination on MNTrac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MNTrac Coordination room open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a location -10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784943"/>
          </a:xfrm>
        </p:spPr>
        <p:txBody>
          <a:bodyPr>
            <a:normAutofit/>
          </a:bodyPr>
          <a:lstStyle/>
          <a:p>
            <a:r>
              <a:rPr lang="en-US" dirty="0" smtClean="0"/>
              <a:t>How do you know where there are openings?</a:t>
            </a:r>
          </a:p>
          <a:p>
            <a:r>
              <a:rPr lang="en-US" dirty="0" smtClean="0"/>
              <a:t>Do you have a “sister” agency that you try first?</a:t>
            </a:r>
          </a:p>
          <a:p>
            <a:r>
              <a:rPr lang="en-US" dirty="0" smtClean="0"/>
              <a:t>How many staff do you have to make phone calls to find placement?</a:t>
            </a:r>
          </a:p>
          <a:p>
            <a:r>
              <a:rPr lang="en-US" dirty="0" smtClean="0"/>
              <a:t>Who needs to be a part of the transfer phone call (physician to physician)</a:t>
            </a:r>
          </a:p>
          <a:p>
            <a:r>
              <a:rPr lang="en-US" dirty="0" smtClean="0"/>
              <a:t>Ask RHRC and EMS questions (go to their table)</a:t>
            </a:r>
            <a:endParaRPr lang="en-US" dirty="0"/>
          </a:p>
          <a:p>
            <a:r>
              <a:rPr lang="en-US" dirty="0" smtClean="0"/>
              <a:t>Complete the HICS 260 form for each person</a:t>
            </a:r>
          </a:p>
          <a:p>
            <a:r>
              <a:rPr lang="en-US" dirty="0" smtClean="0"/>
              <a:t>Communicate to staff that the person is ready to move to staging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EMS and Staging  - 10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Scenario Update:</a:t>
            </a:r>
          </a:p>
          <a:p>
            <a:pPr marL="0" indent="0">
              <a:buNone/>
            </a:pPr>
            <a:r>
              <a:rPr lang="en-US" dirty="0" smtClean="0"/>
              <a:t>EMS arrives at Staging, Staging Manager identifies (EMS and/or Facility Staff) which person is ready to leave and to where , EMS calls MRCC (Dispatch) and MRCC enters patient into patient tracking if activated</a:t>
            </a:r>
          </a:p>
          <a:p>
            <a:r>
              <a:rPr lang="en-US" dirty="0" smtClean="0"/>
              <a:t>What paperwork do you have for EMS?</a:t>
            </a:r>
          </a:p>
          <a:p>
            <a:r>
              <a:rPr lang="en-US" dirty="0" smtClean="0"/>
              <a:t> Do you have a location for that Patient?</a:t>
            </a:r>
          </a:p>
          <a:p>
            <a:r>
              <a:rPr lang="en-US" dirty="0" smtClean="0"/>
              <a:t>Where are their belongings (meds)?  (EMS cannot bring the belongings such as wheel chair in an ambulance how do you get those moved?)</a:t>
            </a:r>
          </a:p>
          <a:p>
            <a:r>
              <a:rPr lang="en-US" dirty="0" smtClean="0"/>
              <a:t>Are the belonging tracked?</a:t>
            </a:r>
          </a:p>
          <a:p>
            <a:r>
              <a:rPr lang="en-US" dirty="0" smtClean="0"/>
              <a:t>What staff are at staging?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29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215</TotalTime>
  <Words>809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 Boardroom</vt:lpstr>
      <vt:lpstr>Evacuation Table Top – a Community Exercise</vt:lpstr>
      <vt:lpstr>Scenario</vt:lpstr>
      <vt:lpstr>First Steps – 20 minutes</vt:lpstr>
      <vt:lpstr>RHRC Notification</vt:lpstr>
      <vt:lpstr>Your Resident/Patient List – 20 minutes</vt:lpstr>
      <vt:lpstr>Triage and Movement  - 15 minutes </vt:lpstr>
      <vt:lpstr>RHRC Coordination on MNTrac</vt:lpstr>
      <vt:lpstr>Finding a location -10 minutes</vt:lpstr>
      <vt:lpstr>EMS and Staging  - 10 minutes</vt:lpstr>
      <vt:lpstr>Master list of people evacuated  5 minutes</vt:lpstr>
      <vt:lpstr>How many are not placed?   5 minutes</vt:lpstr>
      <vt:lpstr>Conclusion – Important Points </vt:lpstr>
    </vt:vector>
  </TitlesOfParts>
  <Company>Hennepin County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Evacuation Table Top – a Community Exercise</dc:title>
  <dc:creator>Chell, Christine</dc:creator>
  <cp:lastModifiedBy>Chell, Christine</cp:lastModifiedBy>
  <cp:revision>21</cp:revision>
  <dcterms:created xsi:type="dcterms:W3CDTF">2018-03-23T20:34:18Z</dcterms:created>
  <dcterms:modified xsi:type="dcterms:W3CDTF">2018-04-02T18:57:30Z</dcterms:modified>
</cp:coreProperties>
</file>