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18" r:id="rId2"/>
    <p:sldMasterId id="2147483721" r:id="rId3"/>
  </p:sldMasterIdLst>
  <p:notesMasterIdLst>
    <p:notesMasterId r:id="rId25"/>
  </p:notesMasterIdLst>
  <p:sldIdLst>
    <p:sldId id="277" r:id="rId4"/>
    <p:sldId id="283" r:id="rId5"/>
    <p:sldId id="284" r:id="rId6"/>
    <p:sldId id="303" r:id="rId7"/>
    <p:sldId id="308" r:id="rId8"/>
    <p:sldId id="305" r:id="rId9"/>
    <p:sldId id="311" r:id="rId10"/>
    <p:sldId id="304" r:id="rId11"/>
    <p:sldId id="309" r:id="rId12"/>
    <p:sldId id="294" r:id="rId13"/>
    <p:sldId id="297" r:id="rId14"/>
    <p:sldId id="296" r:id="rId15"/>
    <p:sldId id="301" r:id="rId16"/>
    <p:sldId id="307" r:id="rId17"/>
    <p:sldId id="306" r:id="rId18"/>
    <p:sldId id="298" r:id="rId19"/>
    <p:sldId id="300" r:id="rId20"/>
    <p:sldId id="302" r:id="rId21"/>
    <p:sldId id="295" r:id="rId22"/>
    <p:sldId id="299" r:id="rId23"/>
    <p:sldId id="293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mple title screens" id="{CE75223A-E2C3-6644-9F0D-D23627FBFD08}">
          <p14:sldIdLst>
            <p14:sldId id="277"/>
          </p14:sldIdLst>
        </p14:section>
        <p14:section name="Sample Inside" id="{14ABAD72-5202-3942-963A-853412AC2E79}">
          <p14:sldIdLst>
            <p14:sldId id="283"/>
            <p14:sldId id="284"/>
            <p14:sldId id="303"/>
            <p14:sldId id="308"/>
            <p14:sldId id="305"/>
            <p14:sldId id="311"/>
            <p14:sldId id="304"/>
            <p14:sldId id="309"/>
            <p14:sldId id="294"/>
            <p14:sldId id="297"/>
            <p14:sldId id="296"/>
            <p14:sldId id="301"/>
            <p14:sldId id="307"/>
            <p14:sldId id="306"/>
            <p14:sldId id="298"/>
            <p14:sldId id="300"/>
            <p14:sldId id="302"/>
            <p14:sldId id="295"/>
            <p14:sldId id="299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Douglas" initials="A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D40"/>
    <a:srgbClr val="0098CF"/>
    <a:srgbClr val="ECEEED"/>
    <a:srgbClr val="292826"/>
    <a:srgbClr val="999999"/>
    <a:srgbClr val="51B098"/>
    <a:srgbClr val="666666"/>
    <a:srgbClr val="444444"/>
    <a:srgbClr val="AA2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7"/>
    <p:restoredTop sz="86405"/>
  </p:normalViewPr>
  <p:slideViewPr>
    <p:cSldViewPr snapToGrid="0" snapToObjects="1">
      <p:cViewPr varScale="1">
        <p:scale>
          <a:sx n="65" d="100"/>
          <a:sy n="65" d="100"/>
        </p:scale>
        <p:origin x="2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E51E24D-46E6-5C43-95A5-F3DB8577093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1973AC1-AC47-2943-B325-21D29B9E6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1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0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7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9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73AC1-AC47-2943-B325-21D29B9E66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666206"/>
            <a:ext cx="12192000" cy="6191794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5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ckground - text left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7384" b="44142"/>
          <a:stretch/>
        </p:blipFill>
        <p:spPr>
          <a:xfrm flipH="1">
            <a:off x="-2" y="1386328"/>
            <a:ext cx="12214665" cy="4683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24401"/>
            <a:ext cx="4491789" cy="4645656"/>
          </a:xfrm>
          <a:prstGeom prst="rect">
            <a:avLst/>
          </a:prstGeom>
          <a:gradFill>
            <a:gsLst>
              <a:gs pos="0">
                <a:srgbClr val="0098CF">
                  <a:alpha val="80000"/>
                </a:srgbClr>
              </a:gs>
              <a:gs pos="100000">
                <a:srgbClr val="51B098">
                  <a:alpha val="8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41774" y="1653531"/>
            <a:ext cx="3181685" cy="1671799"/>
          </a:xfrm>
        </p:spPr>
        <p:txBody>
          <a:bodyPr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27382" y="2980565"/>
            <a:ext cx="3181685" cy="2404275"/>
          </a:xfrm>
        </p:spPr>
        <p:txBody>
          <a:bodyPr>
            <a:norm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6" y="6274531"/>
            <a:ext cx="1550824" cy="32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background - text left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15602" b="27273"/>
          <a:stretch/>
        </p:blipFill>
        <p:spPr>
          <a:xfrm>
            <a:off x="0" y="1451001"/>
            <a:ext cx="12191999" cy="4645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0210" y="1442134"/>
            <a:ext cx="4491789" cy="4645656"/>
          </a:xfrm>
          <a:prstGeom prst="rect">
            <a:avLst/>
          </a:prstGeom>
          <a:gradFill>
            <a:gsLst>
              <a:gs pos="0">
                <a:srgbClr val="0098CF">
                  <a:alpha val="80000"/>
                </a:srgbClr>
              </a:gs>
              <a:gs pos="100000">
                <a:srgbClr val="51B098">
                  <a:alpha val="8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241984" y="1671264"/>
            <a:ext cx="3181685" cy="1671799"/>
          </a:xfrm>
        </p:spPr>
        <p:txBody>
          <a:bodyPr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227592" y="2998298"/>
            <a:ext cx="3181685" cy="2404275"/>
          </a:xfrm>
        </p:spPr>
        <p:txBody>
          <a:bodyPr>
            <a:norm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6" y="6274531"/>
            <a:ext cx="1550824" cy="32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background - text left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7384" b="44142"/>
          <a:stretch/>
        </p:blipFill>
        <p:spPr>
          <a:xfrm flipH="1">
            <a:off x="-3" y="1415824"/>
            <a:ext cx="12214665" cy="4654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0211" y="1415823"/>
            <a:ext cx="4491789" cy="4654233"/>
          </a:xfrm>
          <a:prstGeom prst="rect">
            <a:avLst/>
          </a:prstGeom>
          <a:gradFill>
            <a:gsLst>
              <a:gs pos="0">
                <a:srgbClr val="0098CF">
                  <a:alpha val="80000"/>
                </a:srgbClr>
              </a:gs>
              <a:gs pos="100000">
                <a:srgbClr val="51B098">
                  <a:alpha val="8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241985" y="1644954"/>
            <a:ext cx="3181685" cy="1671799"/>
          </a:xfrm>
        </p:spPr>
        <p:txBody>
          <a:bodyPr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227593" y="2971988"/>
            <a:ext cx="3181685" cy="2404275"/>
          </a:xfrm>
        </p:spPr>
        <p:txBody>
          <a:bodyPr>
            <a:norm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6" y="6274531"/>
            <a:ext cx="1550824" cy="32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171" b="61607"/>
          <a:stretch/>
        </p:blipFill>
        <p:spPr>
          <a:xfrm>
            <a:off x="5393632" y="1892969"/>
            <a:ext cx="6798368" cy="499040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86823"/>
            <a:ext cx="5157787" cy="65603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996953"/>
            <a:ext cx="5157787" cy="319271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340920"/>
            <a:ext cx="5183188" cy="656032"/>
          </a:xfr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016558"/>
            <a:ext cx="5183188" cy="317310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918"/>
            <a:ext cx="3932237" cy="93663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57200"/>
            <a:ext cx="6172200" cy="54117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1159012"/>
            <a:ext cx="3992283" cy="0"/>
          </a:xfrm>
          <a:prstGeom prst="line">
            <a:avLst/>
          </a:prstGeom>
          <a:ln w="12700">
            <a:solidFill>
              <a:srgbClr val="81B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 + Brand Imag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838200" y="1611313"/>
            <a:ext cx="10515600" cy="43031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838200" y="1611313"/>
            <a:ext cx="10515600" cy="43031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455168"/>
            <a:ext cx="10515600" cy="7038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838200" y="1611313"/>
            <a:ext cx="10515600" cy="43031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1998" b="36856"/>
          <a:stretch/>
        </p:blipFill>
        <p:spPr>
          <a:xfrm flipH="1">
            <a:off x="-1" y="1"/>
            <a:ext cx="1275805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33" y="617955"/>
            <a:ext cx="3454400" cy="723900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5704417" y="3462338"/>
            <a:ext cx="5856816" cy="417331"/>
          </a:xfrm>
        </p:spPr>
        <p:txBody>
          <a:bodyPr/>
          <a:lstStyle>
            <a:lvl1pPr marL="0" indent="0" algn="r">
              <a:buNone/>
              <a:defRPr sz="2000" b="1" baseline="0">
                <a:solidFill>
                  <a:srgbClr val="0098CF"/>
                </a:solidFill>
              </a:defRPr>
            </a:lvl1pPr>
          </a:lstStyle>
          <a:p>
            <a:pPr lvl="0"/>
            <a:r>
              <a:rPr lang="en-US" dirty="0"/>
              <a:t>Subtitle Area – Click to Edit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8844039" y="4016639"/>
            <a:ext cx="2717195" cy="53657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81BD40"/>
                </a:solidFill>
              </a:defRPr>
            </a:lvl1pPr>
          </a:lstStyle>
          <a:p>
            <a:pPr lvl="0"/>
            <a:r>
              <a:rPr lang="en-US" dirty="0"/>
              <a:t>January 1, 2017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1045633" y="1959810"/>
            <a:ext cx="10515600" cy="1325563"/>
          </a:xfrm>
        </p:spPr>
        <p:txBody>
          <a:bodyPr>
            <a:normAutofit/>
          </a:bodyPr>
          <a:lstStyle>
            <a:lvl1pPr algn="r">
              <a:defRPr sz="2800" b="1"/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2215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0494" b="9177"/>
          <a:stretch/>
        </p:blipFill>
        <p:spPr>
          <a:xfrm>
            <a:off x="-1" y="0"/>
            <a:ext cx="12192001" cy="6985416"/>
          </a:xfrm>
          <a:prstGeom prst="rect">
            <a:avLst/>
          </a:prstGeom>
        </p:spPr>
      </p:pic>
      <p:sp>
        <p:nvSpPr>
          <p:cNvPr id="5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5755544" y="5593463"/>
            <a:ext cx="5856816" cy="417331"/>
          </a:xfrm>
        </p:spPr>
        <p:txBody>
          <a:bodyPr/>
          <a:lstStyle>
            <a:lvl1pPr marL="0" indent="0" algn="r">
              <a:buNone/>
              <a:defRPr sz="2000" b="1" baseline="0">
                <a:solidFill>
                  <a:srgbClr val="0098CF"/>
                </a:solidFill>
              </a:defRPr>
            </a:lvl1pPr>
          </a:lstStyle>
          <a:p>
            <a:pPr lvl="0"/>
            <a:r>
              <a:rPr lang="en-US" dirty="0"/>
              <a:t>Subtitle Area – Click to Edit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8895165" y="6126921"/>
            <a:ext cx="2717195" cy="53657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81BD40"/>
                </a:solidFill>
              </a:defRPr>
            </a:lvl1pPr>
          </a:lstStyle>
          <a:p>
            <a:pPr lvl="0"/>
            <a:r>
              <a:rPr lang="en-US" dirty="0"/>
              <a:t>January 1, 2017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09183" y="4267900"/>
            <a:ext cx="10515600" cy="1325563"/>
          </a:xfrm>
        </p:spPr>
        <p:txBody>
          <a:bodyPr>
            <a:normAutofit/>
          </a:bodyPr>
          <a:lstStyle>
            <a:lvl1pPr algn="r">
              <a:defRPr sz="2800" b="1"/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83" y="485821"/>
            <a:ext cx="3454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3376" r="66546" b="82536"/>
          <a:stretch/>
        </p:blipFill>
        <p:spPr>
          <a:xfrm>
            <a:off x="0" y="0"/>
            <a:ext cx="12192000" cy="5561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– 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8001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– Click to Edit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38" y="5959515"/>
            <a:ext cx="3454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rgbClr val="0098C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1BD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838200" y="6342064"/>
            <a:ext cx="636576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92461" y="6342064"/>
            <a:ext cx="608179" cy="365125"/>
          </a:xfrm>
          <a:prstGeom prst="rect">
            <a:avLst/>
          </a:prstGeom>
        </p:spPr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448" b="82536"/>
          <a:stretch/>
        </p:blipFill>
        <p:spPr>
          <a:xfrm>
            <a:off x="8213557" y="5432386"/>
            <a:ext cx="3978443" cy="1425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18" y="6086951"/>
            <a:ext cx="2050542" cy="4274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268760"/>
            <a:ext cx="12192000" cy="4104456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494844" y="1722831"/>
            <a:ext cx="3181685" cy="1268649"/>
          </a:xfrm>
        </p:spPr>
        <p:txBody>
          <a:bodyPr>
            <a:normAutofit/>
          </a:bodyPr>
          <a:lstStyle>
            <a:lvl1pPr marL="0" indent="0">
              <a:buNone/>
              <a:defRPr sz="1500" b="1" baseline="0">
                <a:solidFill>
                  <a:srgbClr val="0098CF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80452" y="2991479"/>
            <a:ext cx="3181685" cy="2059510"/>
          </a:xfrm>
        </p:spPr>
        <p:txBody>
          <a:bodyPr>
            <a:norm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text left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15602" r="1" b="27273"/>
          <a:stretch/>
        </p:blipFill>
        <p:spPr>
          <a:xfrm flipH="1">
            <a:off x="-2" y="1424401"/>
            <a:ext cx="12192001" cy="4645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6" y="6274531"/>
            <a:ext cx="1550824" cy="324989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07530" y="2225263"/>
            <a:ext cx="3536748" cy="2558772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0098CF"/>
                </a:solidFill>
              </a:defRPr>
            </a:lvl1pPr>
          </a:lstStyle>
          <a:p>
            <a:pPr lvl="0"/>
            <a:r>
              <a:rPr lang="en-US" dirty="0"/>
              <a:t>Click to edit Master text styles. </a:t>
            </a:r>
          </a:p>
          <a:p>
            <a:pPr lvl="0"/>
            <a:r>
              <a:rPr lang="en-US" dirty="0"/>
              <a:t>For example text about Northfield Hospital &amp; Clinics goes here.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background - text left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15602" r="1" b="27273"/>
          <a:stretch/>
        </p:blipFill>
        <p:spPr>
          <a:xfrm flipH="1">
            <a:off x="-2" y="1424401"/>
            <a:ext cx="12192001" cy="4645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3" y="6190027"/>
            <a:ext cx="2151949" cy="33646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24401"/>
            <a:ext cx="4491789" cy="4645656"/>
          </a:xfrm>
          <a:prstGeom prst="rect">
            <a:avLst/>
          </a:prstGeom>
          <a:gradFill>
            <a:gsLst>
              <a:gs pos="0">
                <a:srgbClr val="0098CF">
                  <a:alpha val="80000"/>
                </a:srgbClr>
              </a:gs>
              <a:gs pos="100000">
                <a:srgbClr val="51B098">
                  <a:alpha val="8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41774" y="1653531"/>
            <a:ext cx="3181685" cy="1671799"/>
          </a:xfrm>
        </p:spPr>
        <p:txBody>
          <a:bodyPr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27382" y="2980565"/>
            <a:ext cx="3181685" cy="2404275"/>
          </a:xfrm>
        </p:spPr>
        <p:txBody>
          <a:bodyPr>
            <a:norm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styles. For example text about Northfield Hospital &amp; Clinics goes here.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76" y="6274531"/>
            <a:ext cx="1550824" cy="32498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 userDrawn="1"/>
        </p:nvSpPr>
        <p:spPr>
          <a:xfrm>
            <a:off x="1238797" y="11029"/>
            <a:ext cx="10515600" cy="703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Full Image Master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709749"/>
            <a:ext cx="3992283" cy="0"/>
          </a:xfrm>
          <a:prstGeom prst="line">
            <a:avLst/>
          </a:prstGeom>
          <a:ln w="12700">
            <a:solidFill>
              <a:srgbClr val="81B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86" y="205799"/>
            <a:ext cx="1727200" cy="36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9805">
            <a:off x="315476" y="189778"/>
            <a:ext cx="404648" cy="4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Alternate Title Master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07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20" r:id="rId2"/>
    <p:sldLayoutId id="2147483719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55168"/>
            <a:ext cx="10515600" cy="703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97263"/>
            <a:ext cx="10515600" cy="497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42064"/>
            <a:ext cx="636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461" y="6342064"/>
            <a:ext cx="608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60F91-D488-D245-BF52-9655DD51344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0" y="1159012"/>
            <a:ext cx="3992283" cy="0"/>
          </a:xfrm>
          <a:prstGeom prst="line">
            <a:avLst/>
          </a:prstGeom>
          <a:ln w="12700">
            <a:solidFill>
              <a:srgbClr val="81B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9805">
            <a:off x="228544" y="574452"/>
            <a:ext cx="404648" cy="4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3" r:id="rId2"/>
    <p:sldLayoutId id="2147483734" r:id="rId3"/>
    <p:sldLayoutId id="2147483738" r:id="rId4"/>
    <p:sldLayoutId id="2147483735" r:id="rId5"/>
    <p:sldLayoutId id="2147483736" r:id="rId6"/>
    <p:sldLayoutId id="2147483737" r:id="rId7"/>
    <p:sldLayoutId id="2147483723" r:id="rId8"/>
    <p:sldLayoutId id="2147483724" r:id="rId9"/>
    <p:sldLayoutId id="2147483726" r:id="rId10"/>
    <p:sldLayoutId id="2147483727" r:id="rId11"/>
    <p:sldLayoutId id="2147483732" r:id="rId12"/>
    <p:sldLayoutId id="2147483728" r:id="rId13"/>
    <p:sldLayoutId id="2147483729" r:id="rId14"/>
    <p:sldLayoutId id="214748373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98C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Vern Lougheed, Director of IT/ISO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August 7</a:t>
            </a:r>
            <a:r>
              <a:rPr lang="en-US" baseline="30000" dirty="0"/>
              <a:t>7h</a:t>
            </a:r>
            <a:r>
              <a:rPr lang="en-US" dirty="0"/>
              <a:t>, 2020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COVID-19 Entrance Screening</a:t>
            </a:r>
          </a:p>
        </p:txBody>
      </p:sp>
    </p:spTree>
    <p:extLst>
      <p:ext uri="{BB962C8B-B14F-4D97-AF65-F5344CB8AC3E}">
        <p14:creationId xmlns:p14="http://schemas.microsoft.com/office/powerpoint/2010/main" val="19172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F0A7BE-A2C4-4E01-AC53-81C3220F3A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09" y="707923"/>
            <a:ext cx="7728155" cy="5412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44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515452-5E08-4D23-A176-79ACE831F1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16" y="0"/>
            <a:ext cx="528114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72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C57020-7C1C-4029-944E-1CEBCAA733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1" y="2127861"/>
            <a:ext cx="11194025" cy="2340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47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88131B17-97C0-4B7F-9E2F-C9D120C16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Screening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2B3A2-3193-4D2A-BD91-072F5AE1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372" y="0"/>
            <a:ext cx="38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2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Screening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86E5C-AB83-4FC4-B767-39CD4237E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922" y="0"/>
            <a:ext cx="3871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Screening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B166D-9F50-4663-9BE4-0796374EB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917" y="0"/>
            <a:ext cx="3873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5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Scanning Process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81898-D6AF-43CC-A1CA-DCF4E7A2C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61" y="0"/>
            <a:ext cx="3872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7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Screening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C226B-C87E-467F-ABC3-65A45928B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47" y="0"/>
            <a:ext cx="3825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8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911A5-099D-4F8A-AD1D-A997A535C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68245" y="1588023"/>
            <a:ext cx="905551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Meet all requirements – regulatory and internal</a:t>
            </a:r>
          </a:p>
          <a:p>
            <a:r>
              <a:rPr lang="en-US" sz="3600" dirty="0"/>
              <a:t>Contactless</a:t>
            </a:r>
          </a:p>
          <a:p>
            <a:r>
              <a:rPr lang="en-US" sz="3600" dirty="0"/>
              <a:t>Keep everyone safe </a:t>
            </a:r>
          </a:p>
          <a:p>
            <a:r>
              <a:rPr lang="en-US" sz="3600" dirty="0"/>
              <a:t>Easy and quick</a:t>
            </a:r>
          </a:p>
          <a:p>
            <a:r>
              <a:rPr lang="en-US" sz="3600" dirty="0"/>
              <a:t>Auditable </a:t>
            </a:r>
          </a:p>
          <a:p>
            <a:r>
              <a:rPr lang="en-US" sz="3600" dirty="0"/>
              <a:t>Reportable – Analytics </a:t>
            </a:r>
          </a:p>
          <a:p>
            <a:r>
              <a:rPr lang="en-US" sz="3600" dirty="0"/>
              <a:t>Process for visitors/vendors and patients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How is this active screening?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20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83588" y="1691028"/>
            <a:ext cx="10970212" cy="465103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Alerts – Realtime text and/or email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QR Code is only generated when no symptoms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Expiring QR Code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With symptoms, staff must be cleared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Condition of employment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Visitors/vendors and patients - same process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else could we do?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3579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8633" y="1468439"/>
            <a:ext cx="6172200" cy="4873625"/>
          </a:xfrm>
        </p:spPr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21</a:t>
            </a:fld>
            <a:endParaRPr lang="en-US" dirty="0"/>
          </a:p>
        </p:txBody>
      </p:sp>
      <p:pic>
        <p:nvPicPr>
          <p:cNvPr id="1026" name="Picture 2" descr="Open-ended Questions - Open Ended Questions Graphic , Free ...">
            <a:extLst>
              <a:ext uri="{FF2B5EF4-FFF2-40B4-BE49-F238E27FC236}">
                <a16:creationId xmlns:a16="http://schemas.microsoft.com/office/drawing/2014/main" id="{4609BAE5-104F-47A2-8E84-EA40435D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09" y="2109769"/>
            <a:ext cx="5827247" cy="330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3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8E3E00-4566-443A-A771-0B746F612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63" y="52387"/>
            <a:ext cx="31242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5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FE2E3-D5DA-4B44-8A1C-CC81F722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83" y="42862"/>
            <a:ext cx="31242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2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FABAD-0291-4CBB-8604-C4115C0F3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364" y="52387"/>
            <a:ext cx="30956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7FE12-0010-4C8C-9A10-4E895C77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63" y="0"/>
            <a:ext cx="31242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8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 – Chronic Condition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2A944-7BA7-47CE-ADDC-623AD1B8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7" y="1159012"/>
            <a:ext cx="3133725" cy="56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 – Chronic Condition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F45BA-5F03-4BA6-8D0E-178744252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7" y="1159012"/>
            <a:ext cx="3133725" cy="56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Process Today – Symptomatic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Company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60F91-D488-D245-BF52-9655DD51344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B91A2-FEA6-464E-8E1B-01302A62D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1159013"/>
            <a:ext cx="3086100" cy="56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2691"/>
      </p:ext>
    </p:extLst>
  </p:cSld>
  <p:clrMapOvr>
    <a:masterClrMapping/>
  </p:clrMapOvr>
</p:sld>
</file>

<file path=ppt/theme/theme1.xml><?xml version="1.0" encoding="utf-8"?>
<a:theme xmlns:a="http://schemas.openxmlformats.org/drawingml/2006/main" name="Full Image Op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Master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ide page layout options">
  <a:themeElements>
    <a:clrScheme name="northfield palette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80BD40"/>
      </a:accent1>
      <a:accent2>
        <a:srgbClr val="0197CD"/>
      </a:accent2>
      <a:accent3>
        <a:srgbClr val="A5A5A5"/>
      </a:accent3>
      <a:accent4>
        <a:srgbClr val="AA228C"/>
      </a:accent4>
      <a:accent5>
        <a:srgbClr val="5B9BD5"/>
      </a:accent5>
      <a:accent6>
        <a:srgbClr val="70AD47"/>
      </a:accent6>
      <a:hlink>
        <a:srgbClr val="7AC8E4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9718</TotalTime>
  <Words>202</Words>
  <Application>Microsoft Office PowerPoint</Application>
  <PresentationFormat>Widescreen</PresentationFormat>
  <Paragraphs>81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Full Image Option</vt:lpstr>
      <vt:lpstr>Title Master Options</vt:lpstr>
      <vt:lpstr>Inside page layout options</vt:lpstr>
      <vt:lpstr>COVID-19 Entrance Screening</vt:lpstr>
      <vt:lpstr>Goals</vt:lpstr>
      <vt:lpstr>Screening Process Today</vt:lpstr>
      <vt:lpstr>Screening Process Today</vt:lpstr>
      <vt:lpstr>Screening Process Today</vt:lpstr>
      <vt:lpstr>Screening Process Today</vt:lpstr>
      <vt:lpstr>Screening Process Today – Chronic Condition </vt:lpstr>
      <vt:lpstr>Screening Process Today – Chronic Condition </vt:lpstr>
      <vt:lpstr>Screening Process Today – Symptomatic  </vt:lpstr>
      <vt:lpstr>PowerPoint Presentation</vt:lpstr>
      <vt:lpstr>PowerPoint Presentation</vt:lpstr>
      <vt:lpstr>PowerPoint Presentation</vt:lpstr>
      <vt:lpstr>PowerPoint Presentation</vt:lpstr>
      <vt:lpstr>Future Screening Process</vt:lpstr>
      <vt:lpstr>Future Screening Process</vt:lpstr>
      <vt:lpstr>Future Screening Process</vt:lpstr>
      <vt:lpstr>Future Scanning Process </vt:lpstr>
      <vt:lpstr>Future Screening Process</vt:lpstr>
      <vt:lpstr>PowerPoint Presentation</vt:lpstr>
      <vt:lpstr>How is this active screening?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Northfield Hospital &amp; Clinics Northfield Hospital &amp; Clinics</dc:title>
  <dc:creator>Xhensila Zemblaku</dc:creator>
  <cp:lastModifiedBy>Vern Lougheed</cp:lastModifiedBy>
  <cp:revision>129</cp:revision>
  <cp:lastPrinted>2020-08-10T19:49:51Z</cp:lastPrinted>
  <dcterms:created xsi:type="dcterms:W3CDTF">2017-02-15T18:15:40Z</dcterms:created>
  <dcterms:modified xsi:type="dcterms:W3CDTF">2020-08-12T21:28:24Z</dcterms:modified>
</cp:coreProperties>
</file>