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0" r:id="rId1"/>
  </p:sldMasterIdLst>
  <p:notesMasterIdLst>
    <p:notesMasterId r:id="rId13"/>
  </p:notesMasterIdLst>
  <p:sldIdLst>
    <p:sldId id="256" r:id="rId2"/>
    <p:sldId id="257" r:id="rId3"/>
    <p:sldId id="274" r:id="rId4"/>
    <p:sldId id="290" r:id="rId5"/>
    <p:sldId id="277" r:id="rId6"/>
    <p:sldId id="263" r:id="rId7"/>
    <p:sldId id="286" r:id="rId8"/>
    <p:sldId id="259" r:id="rId9"/>
    <p:sldId id="287" r:id="rId10"/>
    <p:sldId id="289"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BAC088-D0A5-49D2-85B1-D6462F8B9193}" v="7" dt="2021-09-17T15:49:05.7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80" d="100"/>
          <a:sy n="80" d="100"/>
        </p:scale>
        <p:origin x="710" y="48"/>
      </p:cViewPr>
      <p:guideLst/>
    </p:cSldViewPr>
  </p:slid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 Kaus" userId="222153ee88ea3c10" providerId="LiveId" clId="{9DBAC088-D0A5-49D2-85B1-D6462F8B9193}"/>
    <pc:docChg chg="undo custSel addSld delSld modSld">
      <pc:chgData name="Kris Kaus" userId="222153ee88ea3c10" providerId="LiveId" clId="{9DBAC088-D0A5-49D2-85B1-D6462F8B9193}" dt="2021-09-30T20:41:15.933" v="2389" actId="20577"/>
      <pc:docMkLst>
        <pc:docMk/>
      </pc:docMkLst>
      <pc:sldChg chg="modSp mod">
        <pc:chgData name="Kris Kaus" userId="222153ee88ea3c10" providerId="LiveId" clId="{9DBAC088-D0A5-49D2-85B1-D6462F8B9193}" dt="2021-09-17T15:02:27.907" v="118" actId="113"/>
        <pc:sldMkLst>
          <pc:docMk/>
          <pc:sldMk cId="3166118139" sldId="256"/>
        </pc:sldMkLst>
        <pc:spChg chg="mod">
          <ac:chgData name="Kris Kaus" userId="222153ee88ea3c10" providerId="LiveId" clId="{9DBAC088-D0A5-49D2-85B1-D6462F8B9193}" dt="2021-09-17T15:02:27.907" v="118" actId="113"/>
          <ac:spMkLst>
            <pc:docMk/>
            <pc:sldMk cId="3166118139" sldId="256"/>
            <ac:spMk id="2" creationId="{5B7AF604-5B49-4296-9AC3-4C97F3B18AC3}"/>
          </ac:spMkLst>
        </pc:spChg>
        <pc:spChg chg="mod">
          <ac:chgData name="Kris Kaus" userId="222153ee88ea3c10" providerId="LiveId" clId="{9DBAC088-D0A5-49D2-85B1-D6462F8B9193}" dt="2021-09-17T15:01:08.731" v="1" actId="20577"/>
          <ac:spMkLst>
            <pc:docMk/>
            <pc:sldMk cId="3166118139" sldId="256"/>
            <ac:spMk id="3" creationId="{AF1017EA-0FC8-4199-BE7A-D8ACDDEA5420}"/>
          </ac:spMkLst>
        </pc:spChg>
      </pc:sldChg>
      <pc:sldChg chg="modSp mod">
        <pc:chgData name="Kris Kaus" userId="222153ee88ea3c10" providerId="LiveId" clId="{9DBAC088-D0A5-49D2-85B1-D6462F8B9193}" dt="2021-09-17T16:00:20.703" v="1790" actId="113"/>
        <pc:sldMkLst>
          <pc:docMk/>
          <pc:sldMk cId="2954017683" sldId="257"/>
        </pc:sldMkLst>
        <pc:spChg chg="mod">
          <ac:chgData name="Kris Kaus" userId="222153ee88ea3c10" providerId="LiveId" clId="{9DBAC088-D0A5-49D2-85B1-D6462F8B9193}" dt="2021-09-17T15:03:21.439" v="145" actId="20577"/>
          <ac:spMkLst>
            <pc:docMk/>
            <pc:sldMk cId="2954017683" sldId="257"/>
            <ac:spMk id="2" creationId="{526EB4F7-96DE-4D1B-BBA3-9117CC579A35}"/>
          </ac:spMkLst>
        </pc:spChg>
        <pc:spChg chg="mod">
          <ac:chgData name="Kris Kaus" userId="222153ee88ea3c10" providerId="LiveId" clId="{9DBAC088-D0A5-49D2-85B1-D6462F8B9193}" dt="2021-09-17T16:00:20.703" v="1790" actId="113"/>
          <ac:spMkLst>
            <pc:docMk/>
            <pc:sldMk cId="2954017683" sldId="257"/>
            <ac:spMk id="3" creationId="{581D693E-ADDF-452A-BF65-AEBC2312AC06}"/>
          </ac:spMkLst>
        </pc:spChg>
      </pc:sldChg>
      <pc:sldChg chg="modSp mod">
        <pc:chgData name="Kris Kaus" userId="222153ee88ea3c10" providerId="LiveId" clId="{9DBAC088-D0A5-49D2-85B1-D6462F8B9193}" dt="2021-09-17T15:51:24.990" v="1494" actId="113"/>
        <pc:sldMkLst>
          <pc:docMk/>
          <pc:sldMk cId="1186508952" sldId="259"/>
        </pc:sldMkLst>
        <pc:spChg chg="mod">
          <ac:chgData name="Kris Kaus" userId="222153ee88ea3c10" providerId="LiveId" clId="{9DBAC088-D0A5-49D2-85B1-D6462F8B9193}" dt="2021-09-17T15:16:58.781" v="475" actId="20577"/>
          <ac:spMkLst>
            <pc:docMk/>
            <pc:sldMk cId="1186508952" sldId="259"/>
            <ac:spMk id="2" creationId="{013D500D-5BAB-408A-A59E-FCEC02A3672A}"/>
          </ac:spMkLst>
        </pc:spChg>
        <pc:spChg chg="mod">
          <ac:chgData name="Kris Kaus" userId="222153ee88ea3c10" providerId="LiveId" clId="{9DBAC088-D0A5-49D2-85B1-D6462F8B9193}" dt="2021-09-17T15:51:24.990" v="1494" actId="113"/>
          <ac:spMkLst>
            <pc:docMk/>
            <pc:sldMk cId="1186508952" sldId="259"/>
            <ac:spMk id="8" creationId="{347B6881-1AE6-45EB-B7A3-D4898CF12923}"/>
          </ac:spMkLst>
        </pc:spChg>
      </pc:sldChg>
      <pc:sldChg chg="del">
        <pc:chgData name="Kris Kaus" userId="222153ee88ea3c10" providerId="LiveId" clId="{9DBAC088-D0A5-49D2-85B1-D6462F8B9193}" dt="2021-09-17T15:17:36.638" v="482" actId="47"/>
        <pc:sldMkLst>
          <pc:docMk/>
          <pc:sldMk cId="2641961842" sldId="260"/>
        </pc:sldMkLst>
      </pc:sldChg>
      <pc:sldChg chg="modSp mod modNotesTx">
        <pc:chgData name="Kris Kaus" userId="222153ee88ea3c10" providerId="LiveId" clId="{9DBAC088-D0A5-49D2-85B1-D6462F8B9193}" dt="2021-09-30T20:41:15.933" v="2389" actId="20577"/>
        <pc:sldMkLst>
          <pc:docMk/>
          <pc:sldMk cId="4049003833" sldId="263"/>
        </pc:sldMkLst>
        <pc:spChg chg="mod">
          <ac:chgData name="Kris Kaus" userId="222153ee88ea3c10" providerId="LiveId" clId="{9DBAC088-D0A5-49D2-85B1-D6462F8B9193}" dt="2021-09-17T15:13:04.731" v="399" actId="20577"/>
          <ac:spMkLst>
            <pc:docMk/>
            <pc:sldMk cId="4049003833" sldId="263"/>
            <ac:spMk id="2" creationId="{D5381159-6AC2-469D-86AB-3E6B375A50E2}"/>
          </ac:spMkLst>
        </pc:spChg>
        <pc:spChg chg="mod">
          <ac:chgData name="Kris Kaus" userId="222153ee88ea3c10" providerId="LiveId" clId="{9DBAC088-D0A5-49D2-85B1-D6462F8B9193}" dt="2021-09-30T20:41:15.933" v="2389" actId="20577"/>
          <ac:spMkLst>
            <pc:docMk/>
            <pc:sldMk cId="4049003833" sldId="263"/>
            <ac:spMk id="7" creationId="{081595CA-C892-4B27-8BFA-E935AAD76B59}"/>
          </ac:spMkLst>
        </pc:spChg>
      </pc:sldChg>
      <pc:sldChg chg="del">
        <pc:chgData name="Kris Kaus" userId="222153ee88ea3c10" providerId="LiveId" clId="{9DBAC088-D0A5-49D2-85B1-D6462F8B9193}" dt="2021-09-17T15:17:41.833" v="487" actId="47"/>
        <pc:sldMkLst>
          <pc:docMk/>
          <pc:sldMk cId="2610041935" sldId="265"/>
        </pc:sldMkLst>
      </pc:sldChg>
      <pc:sldChg chg="del">
        <pc:chgData name="Kris Kaus" userId="222153ee88ea3c10" providerId="LiveId" clId="{9DBAC088-D0A5-49D2-85B1-D6462F8B9193}" dt="2021-09-17T15:17:38.998" v="485" actId="47"/>
        <pc:sldMkLst>
          <pc:docMk/>
          <pc:sldMk cId="1123214928" sldId="266"/>
        </pc:sldMkLst>
      </pc:sldChg>
      <pc:sldChg chg="del">
        <pc:chgData name="Kris Kaus" userId="222153ee88ea3c10" providerId="LiveId" clId="{9DBAC088-D0A5-49D2-85B1-D6462F8B9193}" dt="2021-09-17T15:17:39.824" v="486" actId="47"/>
        <pc:sldMkLst>
          <pc:docMk/>
          <pc:sldMk cId="3109208214" sldId="271"/>
        </pc:sldMkLst>
      </pc:sldChg>
      <pc:sldChg chg="modSp mod">
        <pc:chgData name="Kris Kaus" userId="222153ee88ea3c10" providerId="LiveId" clId="{9DBAC088-D0A5-49D2-85B1-D6462F8B9193}" dt="2021-09-22T19:37:02.773" v="2150" actId="20577"/>
        <pc:sldMkLst>
          <pc:docMk/>
          <pc:sldMk cId="2902238202" sldId="274"/>
        </pc:sldMkLst>
        <pc:spChg chg="mod">
          <ac:chgData name="Kris Kaus" userId="222153ee88ea3c10" providerId="LiveId" clId="{9DBAC088-D0A5-49D2-85B1-D6462F8B9193}" dt="2021-09-17T15:04:01.330" v="164" actId="20577"/>
          <ac:spMkLst>
            <pc:docMk/>
            <pc:sldMk cId="2902238202" sldId="274"/>
            <ac:spMk id="9" creationId="{00000000-0000-0000-0000-000000000000}"/>
          </ac:spMkLst>
        </pc:spChg>
        <pc:spChg chg="mod">
          <ac:chgData name="Kris Kaus" userId="222153ee88ea3c10" providerId="LiveId" clId="{9DBAC088-D0A5-49D2-85B1-D6462F8B9193}" dt="2021-09-22T19:37:02.773" v="2150" actId="20577"/>
          <ac:spMkLst>
            <pc:docMk/>
            <pc:sldMk cId="2902238202" sldId="274"/>
            <ac:spMk id="10" creationId="{00000000-0000-0000-0000-000000000000}"/>
          </ac:spMkLst>
        </pc:spChg>
      </pc:sldChg>
      <pc:sldChg chg="modSp mod">
        <pc:chgData name="Kris Kaus" userId="222153ee88ea3c10" providerId="LiveId" clId="{9DBAC088-D0A5-49D2-85B1-D6462F8B9193}" dt="2021-09-30T17:28:38.082" v="2176" actId="2711"/>
        <pc:sldMkLst>
          <pc:docMk/>
          <pc:sldMk cId="827982601" sldId="277"/>
        </pc:sldMkLst>
        <pc:spChg chg="mod">
          <ac:chgData name="Kris Kaus" userId="222153ee88ea3c10" providerId="LiveId" clId="{9DBAC088-D0A5-49D2-85B1-D6462F8B9193}" dt="2021-09-17T15:08:47.874" v="354" actId="20577"/>
          <ac:spMkLst>
            <pc:docMk/>
            <pc:sldMk cId="827982601" sldId="277"/>
            <ac:spMk id="2" creationId="{00000000-0000-0000-0000-000000000000}"/>
          </ac:spMkLst>
        </pc:spChg>
        <pc:spChg chg="mod">
          <ac:chgData name="Kris Kaus" userId="222153ee88ea3c10" providerId="LiveId" clId="{9DBAC088-D0A5-49D2-85B1-D6462F8B9193}" dt="2021-09-30T17:28:38.082" v="2176" actId="2711"/>
          <ac:spMkLst>
            <pc:docMk/>
            <pc:sldMk cId="827982601" sldId="277"/>
            <ac:spMk id="3" creationId="{00000000-0000-0000-0000-000000000000}"/>
          </ac:spMkLst>
        </pc:spChg>
      </pc:sldChg>
      <pc:sldChg chg="del">
        <pc:chgData name="Kris Kaus" userId="222153ee88ea3c10" providerId="LiveId" clId="{9DBAC088-D0A5-49D2-85B1-D6462F8B9193}" dt="2021-09-17T15:17:35.727" v="481" actId="47"/>
        <pc:sldMkLst>
          <pc:docMk/>
          <pc:sldMk cId="1095617723" sldId="280"/>
        </pc:sldMkLst>
      </pc:sldChg>
      <pc:sldChg chg="del">
        <pc:chgData name="Kris Kaus" userId="222153ee88ea3c10" providerId="LiveId" clId="{9DBAC088-D0A5-49D2-85B1-D6462F8B9193}" dt="2021-09-17T15:07:25.427" v="304" actId="2696"/>
        <pc:sldMkLst>
          <pc:docMk/>
          <pc:sldMk cId="1652618768" sldId="281"/>
        </pc:sldMkLst>
      </pc:sldChg>
      <pc:sldChg chg="del">
        <pc:chgData name="Kris Kaus" userId="222153ee88ea3c10" providerId="LiveId" clId="{9DBAC088-D0A5-49D2-85B1-D6462F8B9193}" dt="2021-09-17T15:17:28.261" v="477" actId="47"/>
        <pc:sldMkLst>
          <pc:docMk/>
          <pc:sldMk cId="3439475913" sldId="282"/>
        </pc:sldMkLst>
      </pc:sldChg>
      <pc:sldChg chg="del">
        <pc:chgData name="Kris Kaus" userId="222153ee88ea3c10" providerId="LiveId" clId="{9DBAC088-D0A5-49D2-85B1-D6462F8B9193}" dt="2021-09-17T15:17:32.968" v="479" actId="47"/>
        <pc:sldMkLst>
          <pc:docMk/>
          <pc:sldMk cId="4287929088" sldId="283"/>
        </pc:sldMkLst>
      </pc:sldChg>
      <pc:sldChg chg="del">
        <pc:chgData name="Kris Kaus" userId="222153ee88ea3c10" providerId="LiveId" clId="{9DBAC088-D0A5-49D2-85B1-D6462F8B9193}" dt="2021-09-17T15:17:34.258" v="480" actId="47"/>
        <pc:sldMkLst>
          <pc:docMk/>
          <pc:sldMk cId="2819380972" sldId="284"/>
        </pc:sldMkLst>
      </pc:sldChg>
      <pc:sldChg chg="del">
        <pc:chgData name="Kris Kaus" userId="222153ee88ea3c10" providerId="LiveId" clId="{9DBAC088-D0A5-49D2-85B1-D6462F8B9193}" dt="2021-09-17T15:17:30.582" v="478" actId="47"/>
        <pc:sldMkLst>
          <pc:docMk/>
          <pc:sldMk cId="2012952506" sldId="285"/>
        </pc:sldMkLst>
      </pc:sldChg>
      <pc:sldChg chg="modSp mod">
        <pc:chgData name="Kris Kaus" userId="222153ee88ea3c10" providerId="LiveId" clId="{9DBAC088-D0A5-49D2-85B1-D6462F8B9193}" dt="2021-09-30T17:45:25.139" v="2369" actId="255"/>
        <pc:sldMkLst>
          <pc:docMk/>
          <pc:sldMk cId="1814516568" sldId="286"/>
        </pc:sldMkLst>
        <pc:spChg chg="mod">
          <ac:chgData name="Kris Kaus" userId="222153ee88ea3c10" providerId="LiveId" clId="{9DBAC088-D0A5-49D2-85B1-D6462F8B9193}" dt="2021-09-17T15:15:13.819" v="432" actId="20577"/>
          <ac:spMkLst>
            <pc:docMk/>
            <pc:sldMk cId="1814516568" sldId="286"/>
            <ac:spMk id="2" creationId="{44AB6667-C42A-4259-9B4D-D3AAF41568A5}"/>
          </ac:spMkLst>
        </pc:spChg>
        <pc:spChg chg="mod">
          <ac:chgData name="Kris Kaus" userId="222153ee88ea3c10" providerId="LiveId" clId="{9DBAC088-D0A5-49D2-85B1-D6462F8B9193}" dt="2021-09-30T17:45:25.139" v="2369" actId="255"/>
          <ac:spMkLst>
            <pc:docMk/>
            <pc:sldMk cId="1814516568" sldId="286"/>
            <ac:spMk id="3" creationId="{3E3E9697-EDCD-4EAB-94EA-B555F7410CA7}"/>
          </ac:spMkLst>
        </pc:spChg>
      </pc:sldChg>
      <pc:sldChg chg="addSp modSp mod setBg">
        <pc:chgData name="Kris Kaus" userId="222153ee88ea3c10" providerId="LiveId" clId="{9DBAC088-D0A5-49D2-85B1-D6462F8B9193}" dt="2021-09-17T15:51:58.118" v="1496" actId="20577"/>
        <pc:sldMkLst>
          <pc:docMk/>
          <pc:sldMk cId="2620461980" sldId="287"/>
        </pc:sldMkLst>
        <pc:spChg chg="mod">
          <ac:chgData name="Kris Kaus" userId="222153ee88ea3c10" providerId="LiveId" clId="{9DBAC088-D0A5-49D2-85B1-D6462F8B9193}" dt="2021-09-17T15:28:01.346" v="1023" actId="26606"/>
          <ac:spMkLst>
            <pc:docMk/>
            <pc:sldMk cId="2620461980" sldId="287"/>
            <ac:spMk id="2" creationId="{66C14517-0361-4752-93CB-32DB6AA16B71}"/>
          </ac:spMkLst>
        </pc:spChg>
        <pc:spChg chg="mod">
          <ac:chgData name="Kris Kaus" userId="222153ee88ea3c10" providerId="LiveId" clId="{9DBAC088-D0A5-49D2-85B1-D6462F8B9193}" dt="2021-09-17T15:51:58.118" v="1496" actId="20577"/>
          <ac:spMkLst>
            <pc:docMk/>
            <pc:sldMk cId="2620461980" sldId="287"/>
            <ac:spMk id="3" creationId="{F34542E9-7600-4537-80D9-3F869EA1D97E}"/>
          </ac:spMkLst>
        </pc:spChg>
        <pc:spChg chg="mod">
          <ac:chgData name="Kris Kaus" userId="222153ee88ea3c10" providerId="LiveId" clId="{9DBAC088-D0A5-49D2-85B1-D6462F8B9193}" dt="2021-09-17T15:28:01.346" v="1023" actId="26606"/>
          <ac:spMkLst>
            <pc:docMk/>
            <pc:sldMk cId="2620461980" sldId="287"/>
            <ac:spMk id="4" creationId="{BEEC1005-7011-4A78-9A3F-D7F797D0A4BF}"/>
          </ac:spMkLst>
        </pc:spChg>
        <pc:spChg chg="mod">
          <ac:chgData name="Kris Kaus" userId="222153ee88ea3c10" providerId="LiveId" clId="{9DBAC088-D0A5-49D2-85B1-D6462F8B9193}" dt="2021-09-17T15:28:01.346" v="1023" actId="26606"/>
          <ac:spMkLst>
            <pc:docMk/>
            <pc:sldMk cId="2620461980" sldId="287"/>
            <ac:spMk id="5" creationId="{7BB59546-FF45-47DD-BD5F-67051E778BAC}"/>
          </ac:spMkLst>
        </pc:spChg>
        <pc:spChg chg="add mod">
          <ac:chgData name="Kris Kaus" userId="222153ee88ea3c10" providerId="LiveId" clId="{9DBAC088-D0A5-49D2-85B1-D6462F8B9193}" dt="2021-09-17T15:29:01.309" v="1048" actId="1076"/>
          <ac:spMkLst>
            <pc:docMk/>
            <pc:sldMk cId="2620461980" sldId="287"/>
            <ac:spMk id="7" creationId="{D69EEAE8-74A5-4873-AF0A-279C8F184436}"/>
          </ac:spMkLst>
        </pc:spChg>
        <pc:spChg chg="add">
          <ac:chgData name="Kris Kaus" userId="222153ee88ea3c10" providerId="LiveId" clId="{9DBAC088-D0A5-49D2-85B1-D6462F8B9193}" dt="2021-09-17T15:28:01.346" v="1023" actId="26606"/>
          <ac:spMkLst>
            <pc:docMk/>
            <pc:sldMk cId="2620461980" sldId="287"/>
            <ac:spMk id="11" creationId="{2E32075D-9299-4657-87D7-B9987B7FDE36}"/>
          </ac:spMkLst>
        </pc:spChg>
        <pc:picChg chg="add mod ord">
          <ac:chgData name="Kris Kaus" userId="222153ee88ea3c10" providerId="LiveId" clId="{9DBAC088-D0A5-49D2-85B1-D6462F8B9193}" dt="2021-09-17T15:28:01.346" v="1023" actId="26606"/>
          <ac:picMkLst>
            <pc:docMk/>
            <pc:sldMk cId="2620461980" sldId="287"/>
            <ac:picMk id="6" creationId="{30169A28-914F-40CB-892F-4CC5E8C08499}"/>
          </ac:picMkLst>
        </pc:picChg>
      </pc:sldChg>
      <pc:sldChg chg="del">
        <pc:chgData name="Kris Kaus" userId="222153ee88ea3c10" providerId="LiveId" clId="{9DBAC088-D0A5-49D2-85B1-D6462F8B9193}" dt="2021-09-17T15:17:37.467" v="483" actId="47"/>
        <pc:sldMkLst>
          <pc:docMk/>
          <pc:sldMk cId="1740582986" sldId="288"/>
        </pc:sldMkLst>
      </pc:sldChg>
      <pc:sldChg chg="modSp new del mod">
        <pc:chgData name="Kris Kaus" userId="222153ee88ea3c10" providerId="LiveId" clId="{9DBAC088-D0A5-49D2-85B1-D6462F8B9193}" dt="2021-09-17T15:35:45.282" v="1261" actId="2696"/>
        <pc:sldMkLst>
          <pc:docMk/>
          <pc:sldMk cId="3748409455" sldId="288"/>
        </pc:sldMkLst>
        <pc:spChg chg="mod">
          <ac:chgData name="Kris Kaus" userId="222153ee88ea3c10" providerId="LiveId" clId="{9DBAC088-D0A5-49D2-85B1-D6462F8B9193}" dt="2021-09-17T15:20:43.362" v="571" actId="20577"/>
          <ac:spMkLst>
            <pc:docMk/>
            <pc:sldMk cId="3748409455" sldId="288"/>
            <ac:spMk id="2" creationId="{AF6F90CB-88A7-44B8-8CC8-4ADD86C59671}"/>
          </ac:spMkLst>
        </pc:spChg>
        <pc:spChg chg="mod">
          <ac:chgData name="Kris Kaus" userId="222153ee88ea3c10" providerId="LiveId" clId="{9DBAC088-D0A5-49D2-85B1-D6462F8B9193}" dt="2021-09-17T15:21:35.449" v="665" actId="20577"/>
          <ac:spMkLst>
            <pc:docMk/>
            <pc:sldMk cId="3748409455" sldId="288"/>
            <ac:spMk id="3" creationId="{6CDE07D8-A733-4332-B83F-6DBFDA29E077}"/>
          </ac:spMkLst>
        </pc:spChg>
      </pc:sldChg>
      <pc:sldChg chg="addSp delSp modSp new mod setBg">
        <pc:chgData name="Kris Kaus" userId="222153ee88ea3c10" providerId="LiveId" clId="{9DBAC088-D0A5-49D2-85B1-D6462F8B9193}" dt="2021-09-22T19:36:41.345" v="2100" actId="20577"/>
        <pc:sldMkLst>
          <pc:docMk/>
          <pc:sldMk cId="1507870616" sldId="289"/>
        </pc:sldMkLst>
        <pc:spChg chg="mod">
          <ac:chgData name="Kris Kaus" userId="222153ee88ea3c10" providerId="LiveId" clId="{9DBAC088-D0A5-49D2-85B1-D6462F8B9193}" dt="2021-09-22T19:36:08.649" v="2096" actId="20577"/>
          <ac:spMkLst>
            <pc:docMk/>
            <pc:sldMk cId="1507870616" sldId="289"/>
            <ac:spMk id="2" creationId="{E667C121-E032-4157-B643-335BE830A7C6}"/>
          </ac:spMkLst>
        </pc:spChg>
        <pc:spChg chg="mod">
          <ac:chgData name="Kris Kaus" userId="222153ee88ea3c10" providerId="LiveId" clId="{9DBAC088-D0A5-49D2-85B1-D6462F8B9193}" dt="2021-09-22T19:36:41.345" v="2100" actId="20577"/>
          <ac:spMkLst>
            <pc:docMk/>
            <pc:sldMk cId="1507870616" sldId="289"/>
            <ac:spMk id="3" creationId="{80D4A0C9-6FA1-41AA-826C-081790B172F4}"/>
          </ac:spMkLst>
        </pc:spChg>
        <pc:spChg chg="mod">
          <ac:chgData name="Kris Kaus" userId="222153ee88ea3c10" providerId="LiveId" clId="{9DBAC088-D0A5-49D2-85B1-D6462F8B9193}" dt="2021-09-17T15:32:05.086" v="1228" actId="26606"/>
          <ac:spMkLst>
            <pc:docMk/>
            <pc:sldMk cId="1507870616" sldId="289"/>
            <ac:spMk id="4" creationId="{1328AFCB-306B-44B6-9B55-ACB4A590C745}"/>
          </ac:spMkLst>
        </pc:spChg>
        <pc:spChg chg="mod">
          <ac:chgData name="Kris Kaus" userId="222153ee88ea3c10" providerId="LiveId" clId="{9DBAC088-D0A5-49D2-85B1-D6462F8B9193}" dt="2021-09-17T15:32:05.086" v="1228" actId="26606"/>
          <ac:spMkLst>
            <pc:docMk/>
            <pc:sldMk cId="1507870616" sldId="289"/>
            <ac:spMk id="5" creationId="{2750D081-9AC6-4753-8245-99E58C5DC023}"/>
          </ac:spMkLst>
        </pc:spChg>
        <pc:spChg chg="add del">
          <ac:chgData name="Kris Kaus" userId="222153ee88ea3c10" providerId="LiveId" clId="{9DBAC088-D0A5-49D2-85B1-D6462F8B9193}" dt="2021-09-17T15:32:05.086" v="1227" actId="26606"/>
          <ac:spMkLst>
            <pc:docMk/>
            <pc:sldMk cId="1507870616" sldId="289"/>
            <ac:spMk id="11" creationId="{8F404549-B4DC-481C-926C-DED3EF1C585B}"/>
          </ac:spMkLst>
        </pc:spChg>
        <pc:spChg chg="add del">
          <ac:chgData name="Kris Kaus" userId="222153ee88ea3c10" providerId="LiveId" clId="{9DBAC088-D0A5-49D2-85B1-D6462F8B9193}" dt="2021-09-17T15:32:05.086" v="1227" actId="26606"/>
          <ac:spMkLst>
            <pc:docMk/>
            <pc:sldMk cId="1507870616" sldId="289"/>
            <ac:spMk id="13" creationId="{1E8FD5CD-351E-4B06-8B78-BD5102D00908}"/>
          </ac:spMkLst>
        </pc:spChg>
        <pc:spChg chg="add">
          <ac:chgData name="Kris Kaus" userId="222153ee88ea3c10" providerId="LiveId" clId="{9DBAC088-D0A5-49D2-85B1-D6462F8B9193}" dt="2021-09-17T15:32:05.086" v="1228" actId="26606"/>
          <ac:spMkLst>
            <pc:docMk/>
            <pc:sldMk cId="1507870616" sldId="289"/>
            <ac:spMk id="15" creationId="{3FE9758B-E361-4084-8D9F-729FA6C4AD7E}"/>
          </ac:spMkLst>
        </pc:spChg>
        <pc:picChg chg="add mod ord">
          <ac:chgData name="Kris Kaus" userId="222153ee88ea3c10" providerId="LiveId" clId="{9DBAC088-D0A5-49D2-85B1-D6462F8B9193}" dt="2021-09-17T15:32:05.086" v="1228" actId="26606"/>
          <ac:picMkLst>
            <pc:docMk/>
            <pc:sldMk cId="1507870616" sldId="289"/>
            <ac:picMk id="6" creationId="{4E2FD88C-2AFA-430E-A24C-7D95E558C47D}"/>
          </ac:picMkLst>
        </pc:picChg>
        <pc:picChg chg="add mod">
          <ac:chgData name="Kris Kaus" userId="222153ee88ea3c10" providerId="LiveId" clId="{9DBAC088-D0A5-49D2-85B1-D6462F8B9193}" dt="2021-09-17T15:32:36.869" v="1230" actId="1076"/>
          <ac:picMkLst>
            <pc:docMk/>
            <pc:sldMk cId="1507870616" sldId="289"/>
            <ac:picMk id="7" creationId="{CADE7BD1-2810-4CFF-A7DB-D2B33A78E2BA}"/>
          </ac:picMkLst>
        </pc:picChg>
      </pc:sldChg>
      <pc:sldChg chg="del">
        <pc:chgData name="Kris Kaus" userId="222153ee88ea3c10" providerId="LiveId" clId="{9DBAC088-D0A5-49D2-85B1-D6462F8B9193}" dt="2021-09-17T15:17:38.217" v="484" actId="47"/>
        <pc:sldMkLst>
          <pc:docMk/>
          <pc:sldMk cId="4037303518" sldId="289"/>
        </pc:sldMkLst>
      </pc:sldChg>
      <pc:sldChg chg="delSp modSp new mod">
        <pc:chgData name="Kris Kaus" userId="222153ee88ea3c10" providerId="LiveId" clId="{9DBAC088-D0A5-49D2-85B1-D6462F8B9193}" dt="2021-09-30T17:26:33.962" v="2175" actId="478"/>
        <pc:sldMkLst>
          <pc:docMk/>
          <pc:sldMk cId="1655104823" sldId="290"/>
        </pc:sldMkLst>
        <pc:spChg chg="del">
          <ac:chgData name="Kris Kaus" userId="222153ee88ea3c10" providerId="LiveId" clId="{9DBAC088-D0A5-49D2-85B1-D6462F8B9193}" dt="2021-09-30T17:26:33.962" v="2175" actId="478"/>
          <ac:spMkLst>
            <pc:docMk/>
            <pc:sldMk cId="1655104823" sldId="290"/>
            <ac:spMk id="2" creationId="{877EA056-1EFD-433E-8287-16C64208FE44}"/>
          </ac:spMkLst>
        </pc:spChg>
        <pc:spChg chg="mod">
          <ac:chgData name="Kris Kaus" userId="222153ee88ea3c10" providerId="LiveId" clId="{9DBAC088-D0A5-49D2-85B1-D6462F8B9193}" dt="2021-09-30T17:26:24.638" v="2174" actId="14100"/>
          <ac:spMkLst>
            <pc:docMk/>
            <pc:sldMk cId="1655104823" sldId="290"/>
            <ac:spMk id="3" creationId="{5971B260-DFC0-4AA3-8F4F-7B84CAC1DFF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D8F4B-45CD-4609-A1B9-A2C0EA57969C}" type="datetimeFigureOut">
              <a:rPr lang="en-US" smtClean="0"/>
              <a:t>9/30/2021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F3024D-3C7D-4B58-86B9-94649AA6D232}" type="slidenum">
              <a:rPr lang="en-US" smtClean="0"/>
              <a:t>‹#›</a:t>
            </a:fld>
            <a:endParaRPr lang="en-US"/>
          </a:p>
        </p:txBody>
      </p:sp>
    </p:spTree>
    <p:extLst>
      <p:ext uri="{BB962C8B-B14F-4D97-AF65-F5344CB8AC3E}">
        <p14:creationId xmlns:p14="http://schemas.microsoft.com/office/powerpoint/2010/main" val="2009171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F3024D-3C7D-4B58-86B9-94649AA6D232}" type="slidenum">
              <a:rPr lang="en-US" smtClean="0"/>
              <a:t>3</a:t>
            </a:fld>
            <a:endParaRPr lang="en-US"/>
          </a:p>
        </p:txBody>
      </p:sp>
    </p:spTree>
    <p:extLst>
      <p:ext uri="{BB962C8B-B14F-4D97-AF65-F5344CB8AC3E}">
        <p14:creationId xmlns:p14="http://schemas.microsoft.com/office/powerpoint/2010/main" val="2180690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F3024D-3C7D-4B58-86B9-94649AA6D232}" type="slidenum">
              <a:rPr lang="en-US" smtClean="0"/>
              <a:t>6</a:t>
            </a:fld>
            <a:endParaRPr lang="en-US"/>
          </a:p>
        </p:txBody>
      </p:sp>
    </p:spTree>
    <p:extLst>
      <p:ext uri="{BB962C8B-B14F-4D97-AF65-F5344CB8AC3E}">
        <p14:creationId xmlns:p14="http://schemas.microsoft.com/office/powerpoint/2010/main" val="829414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F3024D-3C7D-4B58-86B9-94649AA6D232}" type="slidenum">
              <a:rPr lang="en-US" smtClean="0"/>
              <a:t>8</a:t>
            </a:fld>
            <a:endParaRPr lang="en-US"/>
          </a:p>
        </p:txBody>
      </p:sp>
    </p:spTree>
    <p:extLst>
      <p:ext uri="{BB962C8B-B14F-4D97-AF65-F5344CB8AC3E}">
        <p14:creationId xmlns:p14="http://schemas.microsoft.com/office/powerpoint/2010/main" val="3247907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E226B89-C6E7-4196-94B0-CB9E957E8510}" type="datetime1">
              <a:rPr lang="en-US" smtClean="0"/>
              <a:t>9/30/2021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6179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C2C95-CDF0-4909-906A-04683C4F1396}" type="datetime1">
              <a:rPr lang="en-US" smtClean="0"/>
              <a:t>9/30/2021</a:t>
            </a:fld>
            <a:endParaRPr lang="en-US" dirty="0"/>
          </a:p>
        </p:txBody>
      </p:sp>
      <p:sp>
        <p:nvSpPr>
          <p:cNvPr id="5" name="Footer Placeholder 4"/>
          <p:cNvSpPr>
            <a:spLocks noGrp="1"/>
          </p:cNvSpPr>
          <p:nvPr>
            <p:ph type="ftr" sz="quarter" idx="11"/>
          </p:nvPr>
        </p:nvSpPr>
        <p:spPr/>
        <p:txBody>
          <a:body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317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5BB90CC-3CEC-41D0-9EC0-EC405B7ADF53}" type="datetime1">
              <a:rPr lang="en-US" smtClean="0"/>
              <a:t>9/30/2021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3646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533708-40D5-44B1-AE50-54F5B0635B50}" type="datetime1">
              <a:rPr lang="en-US" smtClean="0"/>
              <a:t>9/30/2021</a:t>
            </a:fld>
            <a:endParaRPr lang="en-US" dirty="0"/>
          </a:p>
        </p:txBody>
      </p:sp>
      <p:sp>
        <p:nvSpPr>
          <p:cNvPr id="5" name="Footer Placeholder 4"/>
          <p:cNvSpPr>
            <a:spLocks noGrp="1"/>
          </p:cNvSpPr>
          <p:nvPr>
            <p:ph type="ftr" sz="quarter" idx="11"/>
          </p:nvPr>
        </p:nvSpPr>
        <p:spPr/>
        <p:txBody>
          <a:body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824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93BE8F7-F0EE-400A-813E-593E36468879}" type="datetime1">
              <a:rPr lang="en-US" smtClean="0"/>
              <a:t>9/30/2021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299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CD720E-BB99-446A-8404-DFDD2A815ACF}" type="datetime1">
              <a:rPr lang="en-US" smtClean="0"/>
              <a:t>9/30/2021</a:t>
            </a:fld>
            <a:endParaRPr lang="en-US" dirty="0"/>
          </a:p>
        </p:txBody>
      </p:sp>
      <p:sp>
        <p:nvSpPr>
          <p:cNvPr id="6" name="Footer Placeholder 5"/>
          <p:cNvSpPr>
            <a:spLocks noGrp="1"/>
          </p:cNvSpPr>
          <p:nvPr>
            <p:ph type="ftr" sz="quarter" idx="11"/>
          </p:nvPr>
        </p:nvSpPr>
        <p:spPr/>
        <p:txBody>
          <a:bodyPr/>
          <a:lstStyle/>
          <a:p>
            <a:r>
              <a:rPr lang="en-US"/>
              <a:t>Metro Health and Medical Coalition - Community Protest Exercise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8833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DDAD0A-5794-49D5-96ED-0A1E3A1DD284}" type="datetime1">
              <a:rPr lang="en-US" smtClean="0"/>
              <a:t>9/30/2021</a:t>
            </a:fld>
            <a:endParaRPr lang="en-US" dirty="0"/>
          </a:p>
        </p:txBody>
      </p:sp>
      <p:sp>
        <p:nvSpPr>
          <p:cNvPr id="8" name="Footer Placeholder 7"/>
          <p:cNvSpPr>
            <a:spLocks noGrp="1"/>
          </p:cNvSpPr>
          <p:nvPr>
            <p:ph type="ftr" sz="quarter" idx="11"/>
          </p:nvPr>
        </p:nvSpPr>
        <p:spPr/>
        <p:txBody>
          <a:bodyPr/>
          <a:lstStyle/>
          <a:p>
            <a:r>
              <a:rPr lang="en-US"/>
              <a:t>Metro Health and Medical Coalition - Community Protest Exercise</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7593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BC0AB4D-3DE5-448E-898E-6BB228C8CAF1}" type="datetime1">
              <a:rPr lang="en-US" smtClean="0"/>
              <a:t>9/30/2021</a:t>
            </a:fld>
            <a:endParaRPr lang="en-US" dirty="0"/>
          </a:p>
        </p:txBody>
      </p:sp>
      <p:sp>
        <p:nvSpPr>
          <p:cNvPr id="4" name="Footer Placeholder 3"/>
          <p:cNvSpPr>
            <a:spLocks noGrp="1"/>
          </p:cNvSpPr>
          <p:nvPr>
            <p:ph type="ftr" sz="quarter" idx="11"/>
          </p:nvPr>
        </p:nvSpPr>
        <p:spPr/>
        <p:txBody>
          <a:bodyPr/>
          <a:lstStyle/>
          <a:p>
            <a:r>
              <a:rPr lang="en-US"/>
              <a:t>Metro Health and Medical Coalition - Community Protest Exercise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480884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6B70F-215B-4E9E-BF87-6A1F451C9D0E}" type="datetime1">
              <a:rPr lang="en-US" smtClean="0"/>
              <a:t>9/30/2021</a:t>
            </a:fld>
            <a:endParaRPr lang="en-US" dirty="0"/>
          </a:p>
        </p:txBody>
      </p:sp>
      <p:sp>
        <p:nvSpPr>
          <p:cNvPr id="3" name="Footer Placeholder 2"/>
          <p:cNvSpPr>
            <a:spLocks noGrp="1"/>
          </p:cNvSpPr>
          <p:nvPr>
            <p:ph type="ftr" sz="quarter" idx="11"/>
          </p:nvPr>
        </p:nvSpPr>
        <p:spPr/>
        <p:txBody>
          <a:bodyPr/>
          <a:lstStyle/>
          <a:p>
            <a:r>
              <a:rPr lang="en-US"/>
              <a:t>Metro Health and Medical Coalition - Community Protest Exercise</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895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F282A94-07DE-4181-A168-7125AD0AE72E}" type="datetime1">
              <a:rPr lang="en-US" smtClean="0"/>
              <a:t>9/30/2021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Metro Health and Medical Coalition - Community Protest Exercise</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364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48A5EB-378F-47EB-9F7E-E52863B07401}" type="datetime1">
              <a:rPr lang="en-US" smtClean="0"/>
              <a:t>9/30/2021</a:t>
            </a:fld>
            <a:endParaRPr lang="en-US" dirty="0"/>
          </a:p>
        </p:txBody>
      </p:sp>
      <p:sp>
        <p:nvSpPr>
          <p:cNvPr id="6" name="Footer Placeholder 5"/>
          <p:cNvSpPr>
            <a:spLocks noGrp="1"/>
          </p:cNvSpPr>
          <p:nvPr>
            <p:ph type="ftr" sz="quarter" idx="11"/>
          </p:nvPr>
        </p:nvSpPr>
        <p:spPr/>
        <p:txBody>
          <a:bodyPr/>
          <a:lstStyle/>
          <a:p>
            <a:r>
              <a:rPr lang="en-US"/>
              <a:t>Metro Health and Medical Coalition - Community Protest Exercise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0557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9CE46AB5-06A7-43D2-9BAC-9EA1C76EEB76}" type="datetime1">
              <a:rPr lang="en-US" smtClean="0"/>
              <a:t>9/30/2021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a:t>Metro Health and Medical Coalition - Community Protest Exercise</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65476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AF604-5B49-4296-9AC3-4C97F3B18AC3}"/>
              </a:ext>
            </a:extLst>
          </p:cNvPr>
          <p:cNvSpPr>
            <a:spLocks noGrp="1"/>
          </p:cNvSpPr>
          <p:nvPr>
            <p:ph type="ctrTitle"/>
          </p:nvPr>
        </p:nvSpPr>
        <p:spPr>
          <a:xfrm>
            <a:off x="581191" y="889803"/>
            <a:ext cx="10993549" cy="1475013"/>
          </a:xfrm>
        </p:spPr>
        <p:txBody>
          <a:bodyPr>
            <a:normAutofit fontScale="90000"/>
          </a:bodyPr>
          <a:lstStyle/>
          <a:p>
            <a:pPr algn="ctr"/>
            <a:r>
              <a:rPr lang="en-US" b="1" dirty="0"/>
              <a:t>Regional Exercise</a:t>
            </a:r>
            <a:br>
              <a:rPr lang="en-US" dirty="0"/>
            </a:br>
            <a:r>
              <a:rPr lang="en-US" dirty="0"/>
              <a:t>Community Protest:  Protection and Response</a:t>
            </a:r>
          </a:p>
        </p:txBody>
      </p:sp>
      <p:sp>
        <p:nvSpPr>
          <p:cNvPr id="3" name="Subtitle 2">
            <a:extLst>
              <a:ext uri="{FF2B5EF4-FFF2-40B4-BE49-F238E27FC236}">
                <a16:creationId xmlns:a16="http://schemas.microsoft.com/office/drawing/2014/main" id="{AF1017EA-0FC8-4199-BE7A-D8ACDDEA5420}"/>
              </a:ext>
            </a:extLst>
          </p:cNvPr>
          <p:cNvSpPr>
            <a:spLocks noGrp="1"/>
          </p:cNvSpPr>
          <p:nvPr>
            <p:ph type="subTitle" idx="1"/>
          </p:nvPr>
        </p:nvSpPr>
        <p:spPr>
          <a:xfrm>
            <a:off x="581194" y="2364816"/>
            <a:ext cx="10993546" cy="590321"/>
          </a:xfrm>
        </p:spPr>
        <p:txBody>
          <a:bodyPr>
            <a:normAutofit fontScale="92500" lnSpcReduction="20000"/>
          </a:bodyPr>
          <a:lstStyle/>
          <a:p>
            <a:r>
              <a:rPr lang="en-US" dirty="0"/>
              <a:t>Kris Kaus and Emily Moilanen, Metro Regional Healthcare Preparedness Coordinators</a:t>
            </a:r>
          </a:p>
          <a:p>
            <a:r>
              <a:rPr lang="en-US" dirty="0"/>
              <a:t>September 30, 2021</a:t>
            </a:r>
          </a:p>
        </p:txBody>
      </p:sp>
      <p:pic>
        <p:nvPicPr>
          <p:cNvPr id="1026" name="Picture 2" descr="The Metro Health &amp; Medical Preparedness Coalition">
            <a:extLst>
              <a:ext uri="{FF2B5EF4-FFF2-40B4-BE49-F238E27FC236}">
                <a16:creationId xmlns:a16="http://schemas.microsoft.com/office/drawing/2014/main" id="{009EC1B6-B14C-4566-AB51-A1A98854FD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7709" y="4135794"/>
            <a:ext cx="3436581"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6118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7C121-E032-4157-B643-335BE830A7C6}"/>
              </a:ext>
            </a:extLst>
          </p:cNvPr>
          <p:cNvSpPr>
            <a:spLocks noGrp="1"/>
          </p:cNvSpPr>
          <p:nvPr>
            <p:ph type="title"/>
          </p:nvPr>
        </p:nvSpPr>
        <p:spPr>
          <a:xfrm>
            <a:off x="581192" y="702156"/>
            <a:ext cx="11029616" cy="1013800"/>
          </a:xfrm>
        </p:spPr>
        <p:txBody>
          <a:bodyPr>
            <a:normAutofit/>
          </a:bodyPr>
          <a:lstStyle/>
          <a:p>
            <a:r>
              <a:rPr lang="en-US" dirty="0"/>
              <a:t>Hot Wash</a:t>
            </a:r>
          </a:p>
        </p:txBody>
      </p:sp>
      <p:sp>
        <p:nvSpPr>
          <p:cNvPr id="15" name="Rectangle 10">
            <a:extLst>
              <a:ext uri="{FF2B5EF4-FFF2-40B4-BE49-F238E27FC236}">
                <a16:creationId xmlns:a16="http://schemas.microsoft.com/office/drawing/2014/main" id="{3FE9758B-E361-4084-8D9F-729FA6C4AD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E2FD88C-2AFA-430E-A24C-7D95E558C47D}"/>
              </a:ext>
            </a:extLst>
          </p:cNvPr>
          <p:cNvPicPr>
            <a:picLocks noChangeAspect="1"/>
          </p:cNvPicPr>
          <p:nvPr/>
        </p:nvPicPr>
        <p:blipFill>
          <a:blip r:embed="rId2"/>
          <a:stretch>
            <a:fillRect/>
          </a:stretch>
        </p:blipFill>
        <p:spPr>
          <a:xfrm>
            <a:off x="657225" y="2467391"/>
            <a:ext cx="4962525" cy="3436548"/>
          </a:xfrm>
          <a:prstGeom prst="rect">
            <a:avLst/>
          </a:prstGeom>
        </p:spPr>
      </p:pic>
      <p:sp>
        <p:nvSpPr>
          <p:cNvPr id="3" name="Content Placeholder 2">
            <a:extLst>
              <a:ext uri="{FF2B5EF4-FFF2-40B4-BE49-F238E27FC236}">
                <a16:creationId xmlns:a16="http://schemas.microsoft.com/office/drawing/2014/main" id="{80D4A0C9-6FA1-41AA-826C-081790B172F4}"/>
              </a:ext>
            </a:extLst>
          </p:cNvPr>
          <p:cNvSpPr>
            <a:spLocks noGrp="1"/>
          </p:cNvSpPr>
          <p:nvPr>
            <p:ph idx="1"/>
          </p:nvPr>
        </p:nvSpPr>
        <p:spPr>
          <a:xfrm>
            <a:off x="6335805" y="2180496"/>
            <a:ext cx="5275001" cy="4220304"/>
          </a:xfrm>
        </p:spPr>
        <p:txBody>
          <a:bodyPr>
            <a:normAutofit fontScale="92500" lnSpcReduction="20000"/>
          </a:bodyPr>
          <a:lstStyle/>
          <a:p>
            <a:pPr marL="0" indent="0">
              <a:buNone/>
            </a:pPr>
            <a:r>
              <a:rPr lang="en-US" b="1" dirty="0"/>
              <a:t>Take 10 minutes for a quick </a:t>
            </a:r>
            <a:r>
              <a:rPr lang="en-US" b="1" dirty="0" err="1"/>
              <a:t>HotWash</a:t>
            </a:r>
            <a:r>
              <a:rPr lang="en-US" b="1" dirty="0"/>
              <a:t> at </a:t>
            </a:r>
            <a:r>
              <a:rPr lang="en-US" b="1" u="sng" dirty="0"/>
              <a:t>your</a:t>
            </a:r>
            <a:r>
              <a:rPr lang="en-US" b="1" dirty="0"/>
              <a:t> facility.  Document your findings!</a:t>
            </a:r>
          </a:p>
          <a:p>
            <a:pPr marL="0" indent="0">
              <a:buNone/>
            </a:pPr>
            <a:r>
              <a:rPr lang="en-US" b="1" dirty="0"/>
              <a:t>At 1510 we will reconvene and ask for a brief report out from each discipline’s Facility Controllers.  </a:t>
            </a:r>
            <a:r>
              <a:rPr lang="en-US" dirty="0"/>
              <a:t>(give a </a:t>
            </a:r>
            <a:r>
              <a:rPr lang="en-US" u="sng" dirty="0"/>
              <a:t>brief</a:t>
            </a:r>
            <a:r>
              <a:rPr lang="en-US" dirty="0"/>
              <a:t> report of a few major strengths/gaps and document them for AAR/IP)</a:t>
            </a:r>
          </a:p>
          <a:p>
            <a:pPr marL="0" indent="0">
              <a:buNone/>
            </a:pPr>
            <a:endParaRPr lang="en-US" dirty="0"/>
          </a:p>
          <a:p>
            <a:pPr lvl="1"/>
            <a:r>
              <a:rPr lang="en-US" dirty="0"/>
              <a:t>RHRC</a:t>
            </a:r>
          </a:p>
          <a:p>
            <a:pPr lvl="1"/>
            <a:r>
              <a:rPr lang="en-US" dirty="0"/>
              <a:t>LTC</a:t>
            </a:r>
          </a:p>
          <a:p>
            <a:pPr lvl="1"/>
            <a:r>
              <a:rPr lang="en-US" dirty="0"/>
              <a:t>Assisted Living</a:t>
            </a:r>
          </a:p>
          <a:p>
            <a:pPr lvl="1"/>
            <a:r>
              <a:rPr lang="en-US" dirty="0"/>
              <a:t>Home Health</a:t>
            </a:r>
          </a:p>
          <a:p>
            <a:pPr lvl="1"/>
            <a:r>
              <a:rPr lang="en-US" dirty="0"/>
              <a:t>Hospice</a:t>
            </a:r>
          </a:p>
          <a:p>
            <a:pPr lvl="1"/>
            <a:r>
              <a:rPr lang="en-US" dirty="0"/>
              <a:t>Clinics</a:t>
            </a:r>
          </a:p>
          <a:p>
            <a:pPr lvl="1"/>
            <a:r>
              <a:rPr lang="en-US" dirty="0"/>
              <a:t>Other</a:t>
            </a:r>
          </a:p>
        </p:txBody>
      </p:sp>
      <p:sp>
        <p:nvSpPr>
          <p:cNvPr id="4" name="Footer Placeholder 3">
            <a:extLst>
              <a:ext uri="{FF2B5EF4-FFF2-40B4-BE49-F238E27FC236}">
                <a16:creationId xmlns:a16="http://schemas.microsoft.com/office/drawing/2014/main" id="{1328AFCB-306B-44B6-9B55-ACB4A590C745}"/>
              </a:ext>
            </a:extLst>
          </p:cNvPr>
          <p:cNvSpPr>
            <a:spLocks noGrp="1"/>
          </p:cNvSpPr>
          <p:nvPr>
            <p:ph type="ftr" sz="quarter" idx="11"/>
          </p:nvPr>
        </p:nvSpPr>
        <p:spPr>
          <a:xfrm>
            <a:off x="581192" y="6400800"/>
            <a:ext cx="6917210" cy="365125"/>
          </a:xfrm>
        </p:spPr>
        <p:txBody>
          <a:bodyPr>
            <a:normAutofit/>
          </a:bodyPr>
          <a:lstStyle/>
          <a:p>
            <a:pPr>
              <a:spcAft>
                <a:spcPts val="600"/>
              </a:spcAft>
            </a:pPr>
            <a:r>
              <a:rPr lang="en-US"/>
              <a:t>Metro Health and Medical Coalition - Community Protest Exercise</a:t>
            </a:r>
          </a:p>
        </p:txBody>
      </p:sp>
      <p:sp>
        <p:nvSpPr>
          <p:cNvPr id="5" name="Slide Number Placeholder 4">
            <a:extLst>
              <a:ext uri="{FF2B5EF4-FFF2-40B4-BE49-F238E27FC236}">
                <a16:creationId xmlns:a16="http://schemas.microsoft.com/office/drawing/2014/main" id="{2750D081-9AC6-4753-8245-99E58C5DC023}"/>
              </a:ext>
            </a:extLst>
          </p:cNvPr>
          <p:cNvSpPr>
            <a:spLocks noGrp="1"/>
          </p:cNvSpPr>
          <p:nvPr>
            <p:ph type="sldNum" sz="quarter" idx="12"/>
          </p:nvPr>
        </p:nvSpPr>
        <p:spPr>
          <a:xfrm>
            <a:off x="10558300" y="6400800"/>
            <a:ext cx="1052508" cy="365125"/>
          </a:xfrm>
        </p:spPr>
        <p:txBody>
          <a:bodyPr>
            <a:normAutofit/>
          </a:bodyPr>
          <a:lstStyle/>
          <a:p>
            <a:pPr>
              <a:spcAft>
                <a:spcPts val="600"/>
              </a:spcAft>
            </a:pPr>
            <a:fld id="{D57F1E4F-1CFF-5643-939E-217C01CDF565}" type="slidenum">
              <a:rPr lang="en-US" smtClean="0"/>
              <a:pPr>
                <a:spcAft>
                  <a:spcPts val="600"/>
                </a:spcAft>
              </a:pPr>
              <a:t>10</a:t>
            </a:fld>
            <a:endParaRPr lang="en-US"/>
          </a:p>
        </p:txBody>
      </p:sp>
      <p:pic>
        <p:nvPicPr>
          <p:cNvPr id="7" name="Picture 6">
            <a:extLst>
              <a:ext uri="{FF2B5EF4-FFF2-40B4-BE49-F238E27FC236}">
                <a16:creationId xmlns:a16="http://schemas.microsoft.com/office/drawing/2014/main" id="{CADE7BD1-2810-4CFF-A7DB-D2B33A78E2BA}"/>
              </a:ext>
            </a:extLst>
          </p:cNvPr>
          <p:cNvPicPr>
            <a:picLocks noChangeAspect="1"/>
          </p:cNvPicPr>
          <p:nvPr/>
        </p:nvPicPr>
        <p:blipFill>
          <a:blip r:embed="rId3"/>
          <a:stretch>
            <a:fillRect/>
          </a:stretch>
        </p:blipFill>
        <p:spPr>
          <a:xfrm>
            <a:off x="4257959" y="5938553"/>
            <a:ext cx="1365622" cy="249958"/>
          </a:xfrm>
          <a:prstGeom prst="rect">
            <a:avLst/>
          </a:prstGeom>
        </p:spPr>
      </p:pic>
    </p:spTree>
    <p:extLst>
      <p:ext uri="{BB962C8B-B14F-4D97-AF65-F5344CB8AC3E}">
        <p14:creationId xmlns:p14="http://schemas.microsoft.com/office/powerpoint/2010/main" val="1507870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FB12F-66EC-4D3F-9177-3BCA03EF3196}"/>
              </a:ext>
            </a:extLst>
          </p:cNvPr>
          <p:cNvSpPr>
            <a:spLocks noGrp="1"/>
          </p:cNvSpPr>
          <p:nvPr>
            <p:ph type="title"/>
          </p:nvPr>
        </p:nvSpPr>
        <p:spPr/>
        <p:txBody>
          <a:bodyPr/>
          <a:lstStyle/>
          <a:p>
            <a:r>
              <a:rPr lang="en-US" dirty="0"/>
              <a:t>Questions</a:t>
            </a:r>
          </a:p>
        </p:txBody>
      </p:sp>
      <p:sp>
        <p:nvSpPr>
          <p:cNvPr id="4" name="Footer Placeholder 3">
            <a:extLst>
              <a:ext uri="{FF2B5EF4-FFF2-40B4-BE49-F238E27FC236}">
                <a16:creationId xmlns:a16="http://schemas.microsoft.com/office/drawing/2014/main" id="{849B8D02-9A24-4E07-A42D-68A884FD2CE4}"/>
              </a:ext>
            </a:extLst>
          </p:cNvPr>
          <p:cNvSpPr>
            <a:spLocks noGrp="1"/>
          </p:cNvSpPr>
          <p:nvPr>
            <p:ph type="ftr" sz="quarter" idx="11"/>
          </p:nvPr>
        </p:nvSpPr>
        <p:spPr/>
        <p:txBody>
          <a:bodyPr/>
          <a:lstStyle/>
          <a:p>
            <a:r>
              <a:rPr lang="en-US"/>
              <a:t>Metro Health and Medical Coalition - Community Protest Exercise</a:t>
            </a:r>
            <a:endParaRPr lang="en-US" dirty="0"/>
          </a:p>
        </p:txBody>
      </p:sp>
      <p:sp>
        <p:nvSpPr>
          <p:cNvPr id="5" name="Slide Number Placeholder 4">
            <a:extLst>
              <a:ext uri="{FF2B5EF4-FFF2-40B4-BE49-F238E27FC236}">
                <a16:creationId xmlns:a16="http://schemas.microsoft.com/office/drawing/2014/main" id="{A31FFED8-7EE6-4624-9058-86A1CA529BD0}"/>
              </a:ext>
            </a:extLst>
          </p:cNvPr>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3074" name="Picture 2" descr="Questions You Should Never Ask Your Graphic Designer | Alter Impact Orange  County Website Design">
            <a:extLst>
              <a:ext uri="{FF2B5EF4-FFF2-40B4-BE49-F238E27FC236}">
                <a16:creationId xmlns:a16="http://schemas.microsoft.com/office/drawing/2014/main" id="{27C45BB2-BDF6-4D3C-BDAB-B3DD69F4881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41058" y="1975234"/>
            <a:ext cx="3864078" cy="3864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150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EB4F7-96DE-4D1B-BBA3-9117CC579A35}"/>
              </a:ext>
            </a:extLst>
          </p:cNvPr>
          <p:cNvSpPr>
            <a:spLocks noGrp="1"/>
          </p:cNvSpPr>
          <p:nvPr>
            <p:ph type="title"/>
          </p:nvPr>
        </p:nvSpPr>
        <p:spPr/>
        <p:txBody>
          <a:bodyPr/>
          <a:lstStyle/>
          <a:p>
            <a:r>
              <a:rPr lang="en-US" dirty="0"/>
              <a:t>Welcome and Introductions</a:t>
            </a:r>
          </a:p>
        </p:txBody>
      </p:sp>
      <p:sp>
        <p:nvSpPr>
          <p:cNvPr id="3" name="Content Placeholder 2">
            <a:extLst>
              <a:ext uri="{FF2B5EF4-FFF2-40B4-BE49-F238E27FC236}">
                <a16:creationId xmlns:a16="http://schemas.microsoft.com/office/drawing/2014/main" id="{581D693E-ADDF-452A-BF65-AEBC2312AC06}"/>
              </a:ext>
            </a:extLst>
          </p:cNvPr>
          <p:cNvSpPr>
            <a:spLocks noGrp="1"/>
          </p:cNvSpPr>
          <p:nvPr>
            <p:ph idx="1"/>
          </p:nvPr>
        </p:nvSpPr>
        <p:spPr>
          <a:xfrm>
            <a:off x="581192" y="2557712"/>
            <a:ext cx="11029615" cy="1742575"/>
          </a:xfrm>
        </p:spPr>
        <p:txBody>
          <a:bodyPr>
            <a:normAutofit/>
          </a:bodyPr>
          <a:lstStyle/>
          <a:p>
            <a:r>
              <a:rPr lang="en-US" sz="2000" b="1" dirty="0">
                <a:solidFill>
                  <a:srgbClr val="444444"/>
                </a:solidFill>
                <a:latin typeface="Century Gothic" panose="020B0502020202020204" pitchFamily="34" charset="0"/>
              </a:rPr>
              <a:t>Welcome to exercise day!</a:t>
            </a:r>
          </a:p>
          <a:p>
            <a:r>
              <a:rPr lang="en-US" sz="2000" dirty="0">
                <a:solidFill>
                  <a:srgbClr val="444444"/>
                </a:solidFill>
                <a:latin typeface="Century Gothic" panose="020B0502020202020204" pitchFamily="34" charset="0"/>
              </a:rPr>
              <a:t>Lead Controller for the exercise:  Emily Moilanen, RHPC</a:t>
            </a:r>
          </a:p>
          <a:p>
            <a:r>
              <a:rPr lang="en-US" sz="2000" dirty="0">
                <a:solidFill>
                  <a:srgbClr val="444444"/>
                </a:solidFill>
                <a:latin typeface="Century Gothic" panose="020B0502020202020204" pitchFamily="34" charset="0"/>
              </a:rPr>
              <a:t>Exercise Director: Kris Kaus, RHPC</a:t>
            </a:r>
          </a:p>
          <a:p>
            <a:endParaRPr lang="en-US" sz="2000" dirty="0">
              <a:solidFill>
                <a:srgbClr val="444444"/>
              </a:solidFill>
              <a:latin typeface="Century Gothic" panose="020B0502020202020204" pitchFamily="34" charset="0"/>
            </a:endParaRPr>
          </a:p>
          <a:p>
            <a:pPr marL="0" indent="0">
              <a:buNone/>
            </a:pPr>
            <a:endParaRPr lang="en-US" sz="2000" dirty="0"/>
          </a:p>
        </p:txBody>
      </p:sp>
      <p:sp>
        <p:nvSpPr>
          <p:cNvPr id="4" name="Footer Placeholder 3">
            <a:extLst>
              <a:ext uri="{FF2B5EF4-FFF2-40B4-BE49-F238E27FC236}">
                <a16:creationId xmlns:a16="http://schemas.microsoft.com/office/drawing/2014/main" id="{3759F860-D223-44FC-9894-939D462E236A}"/>
              </a:ext>
            </a:extLst>
          </p:cNvPr>
          <p:cNvSpPr>
            <a:spLocks noGrp="1"/>
          </p:cNvSpPr>
          <p:nvPr>
            <p:ph type="ftr" sz="quarter" idx="11"/>
          </p:nvPr>
        </p:nvSpPr>
        <p:spPr/>
        <p:txBody>
          <a:bodyPr/>
          <a:lstStyle/>
          <a:p>
            <a:r>
              <a:rPr lang="en-US" dirty="0"/>
              <a:t>Metro Health and Medical Coalition - Community Protest Exercise</a:t>
            </a:r>
          </a:p>
        </p:txBody>
      </p:sp>
      <p:sp>
        <p:nvSpPr>
          <p:cNvPr id="5" name="Slide Number Placeholder 4">
            <a:extLst>
              <a:ext uri="{FF2B5EF4-FFF2-40B4-BE49-F238E27FC236}">
                <a16:creationId xmlns:a16="http://schemas.microsoft.com/office/drawing/2014/main" id="{BC5B4DB2-8D5C-4166-8D41-86A597C5576D}"/>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95401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Exercise Logistics	</a:t>
            </a:r>
          </a:p>
        </p:txBody>
      </p:sp>
      <p:sp>
        <p:nvSpPr>
          <p:cNvPr id="10" name="Content Placeholder 9"/>
          <p:cNvSpPr>
            <a:spLocks noGrp="1"/>
          </p:cNvSpPr>
          <p:nvPr>
            <p:ph idx="1"/>
          </p:nvPr>
        </p:nvSpPr>
        <p:spPr/>
        <p:txBody>
          <a:bodyPr anchor="t">
            <a:normAutofit/>
          </a:bodyPr>
          <a:lstStyle/>
          <a:p>
            <a:r>
              <a:rPr lang="en-US" sz="2000" dirty="0"/>
              <a:t>Exercise Length:  2 hours </a:t>
            </a:r>
          </a:p>
          <a:p>
            <a:pPr lvl="1"/>
            <a:r>
              <a:rPr lang="en-US" sz="1800" dirty="0"/>
              <a:t>Exercise Play: 1300 – 1500</a:t>
            </a:r>
          </a:p>
          <a:p>
            <a:pPr lvl="1"/>
            <a:r>
              <a:rPr lang="en-US" sz="1800" dirty="0"/>
              <a:t>Hotwash: 1500 - 1530</a:t>
            </a:r>
          </a:p>
          <a:p>
            <a:r>
              <a:rPr lang="en-US" sz="2000" dirty="0"/>
              <a:t>Integrated venue:  Virtual through Zoom and on-site location</a:t>
            </a:r>
          </a:p>
          <a:p>
            <a:pPr lvl="1"/>
            <a:r>
              <a:rPr lang="en-US" sz="1800" dirty="0"/>
              <a:t>The zoom call will remain open throughout the exercise.  You will be muted, please use the </a:t>
            </a:r>
            <a:r>
              <a:rPr lang="en-US" sz="1800"/>
              <a:t>chat function.</a:t>
            </a:r>
            <a:endParaRPr lang="en-US" sz="1800" dirty="0"/>
          </a:p>
          <a:p>
            <a:pPr lvl="1"/>
            <a:r>
              <a:rPr lang="en-US" sz="1800" dirty="0"/>
              <a:t>You will be given scenario updates throughout the exercise from the Exercise Director.</a:t>
            </a:r>
          </a:p>
          <a:p>
            <a:pPr lvl="1"/>
            <a:r>
              <a:rPr lang="en-US" sz="1800" dirty="0"/>
              <a:t>Watch your time and work quickly.  Time will go fast!</a:t>
            </a:r>
          </a:p>
          <a:p>
            <a:pPr lvl="1"/>
            <a:r>
              <a:rPr lang="en-US" sz="1800" dirty="0"/>
              <a:t>Please use the chat function for any exercise questions or questions specifically for the RHRC role.</a:t>
            </a:r>
          </a:p>
        </p:txBody>
      </p:sp>
      <p:sp>
        <p:nvSpPr>
          <p:cNvPr id="7" name="Footer Placeholder 6"/>
          <p:cNvSpPr>
            <a:spLocks noGrp="1"/>
          </p:cNvSpPr>
          <p:nvPr>
            <p:ph type="ftr" sz="quarter" idx="11"/>
          </p:nvPr>
        </p:nvSpPr>
        <p:spPr/>
        <p:txBody>
          <a:bodyPr/>
          <a:lstStyle/>
          <a:p>
            <a:r>
              <a:rPr lang="en-US"/>
              <a:t>Metro Health and Medical Coalition - Community Protest Exercise</a:t>
            </a:r>
            <a:endParaRPr lang="en-US" dirty="0"/>
          </a:p>
        </p:txBody>
      </p:sp>
      <p:sp>
        <p:nvSpPr>
          <p:cNvPr id="8" name="Slide Number Placeholder 7"/>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902238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1B260-DFC0-4AA3-8F4F-7B84CAC1DFF8}"/>
              </a:ext>
            </a:extLst>
          </p:cNvPr>
          <p:cNvSpPr>
            <a:spLocks noGrp="1"/>
          </p:cNvSpPr>
          <p:nvPr>
            <p:ph idx="1"/>
          </p:nvPr>
        </p:nvSpPr>
        <p:spPr>
          <a:xfrm>
            <a:off x="581192" y="2180496"/>
            <a:ext cx="11029615" cy="2676639"/>
          </a:xfrm>
        </p:spPr>
        <p:txBody>
          <a:bodyPr>
            <a:normAutofit/>
          </a:bodyPr>
          <a:lstStyle/>
          <a:p>
            <a:pPr marL="0" indent="0" algn="ctr">
              <a:buNone/>
            </a:pPr>
            <a:r>
              <a:rPr lang="en-US" sz="6000" b="1" dirty="0">
                <a:ln w="22225">
                  <a:solidFill>
                    <a:schemeClr val="accent2"/>
                  </a:solidFill>
                  <a:prstDash val="solid"/>
                </a:ln>
                <a:solidFill>
                  <a:schemeClr val="accent2">
                    <a:lumMod val="40000"/>
                    <a:lumOff val="60000"/>
                  </a:schemeClr>
                </a:solidFill>
              </a:rPr>
              <a:t>EXERCISE BEGINS</a:t>
            </a:r>
          </a:p>
        </p:txBody>
      </p:sp>
      <p:sp>
        <p:nvSpPr>
          <p:cNvPr id="4" name="Footer Placeholder 3">
            <a:extLst>
              <a:ext uri="{FF2B5EF4-FFF2-40B4-BE49-F238E27FC236}">
                <a16:creationId xmlns:a16="http://schemas.microsoft.com/office/drawing/2014/main" id="{A798DFD0-28EE-4796-8591-01080FD07B50}"/>
              </a:ext>
            </a:extLst>
          </p:cNvPr>
          <p:cNvSpPr>
            <a:spLocks noGrp="1"/>
          </p:cNvSpPr>
          <p:nvPr>
            <p:ph type="ftr" sz="quarter" idx="11"/>
          </p:nvPr>
        </p:nvSpPr>
        <p:spPr/>
        <p:txBody>
          <a:bodyPr/>
          <a:lstStyle/>
          <a:p>
            <a:r>
              <a:rPr lang="en-US"/>
              <a:t>Metro Health and Medical Coalition - Community Protest Exercise</a:t>
            </a:r>
            <a:endParaRPr lang="en-US" dirty="0"/>
          </a:p>
        </p:txBody>
      </p:sp>
      <p:sp>
        <p:nvSpPr>
          <p:cNvPr id="5" name="Slide Number Placeholder 4">
            <a:extLst>
              <a:ext uri="{FF2B5EF4-FFF2-40B4-BE49-F238E27FC236}">
                <a16:creationId xmlns:a16="http://schemas.microsoft.com/office/drawing/2014/main" id="{B2C3391F-5AC6-40EB-B2F4-422A92C8E965}"/>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655104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1:  Officer involved shooting</a:t>
            </a:r>
          </a:p>
        </p:txBody>
      </p:sp>
      <p:sp>
        <p:nvSpPr>
          <p:cNvPr id="3" name="Content Placeholder 2"/>
          <p:cNvSpPr>
            <a:spLocks noGrp="1"/>
          </p:cNvSpPr>
          <p:nvPr>
            <p:ph idx="1"/>
          </p:nvPr>
        </p:nvSpPr>
        <p:spPr>
          <a:xfrm>
            <a:off x="581192" y="1983850"/>
            <a:ext cx="11029615" cy="3836846"/>
          </a:xfrm>
        </p:spPr>
        <p:txBody>
          <a:bodyPr anchor="t">
            <a:normAutofit/>
          </a:bodyPr>
          <a:lstStyle/>
          <a:p>
            <a:pPr marL="0" indent="0">
              <a:buNone/>
            </a:pPr>
            <a:r>
              <a:rPr lang="en-US" sz="2000" b="1" dirty="0">
                <a:effectLst/>
                <a:latin typeface="Calibri" panose="020F0502020204030204" pitchFamily="34" charset="0"/>
                <a:ea typeface="Times New Roman" panose="02020603050405020304" pitchFamily="18" charset="0"/>
              </a:rPr>
              <a:t>September 23, 2021 (Thursday): 11:00 am</a:t>
            </a:r>
          </a:p>
          <a:p>
            <a:pPr marL="0" indent="0">
              <a:buNone/>
            </a:pPr>
            <a:r>
              <a:rPr lang="en-US" i="1" dirty="0">
                <a:effectLst/>
                <a:latin typeface="Calibri" panose="020F0502020204030204" pitchFamily="34" charset="0"/>
                <a:ea typeface="Times New Roman" panose="02020603050405020304" pitchFamily="18" charset="0"/>
              </a:rPr>
              <a:t>Yesterday, the news reported a death of a civilian from an officer involved shooting.  An organized protest is scheduled to take place over the weekend, blocks from your facility/in your service area.  By all accounts it is expected to be a peaceful demonstration, but the event has caught the attention of some opposing groups on various online platforms, including opposing groups that have been known to incite or enact violence to further their own agendas.</a:t>
            </a:r>
          </a:p>
          <a:p>
            <a:pPr marL="0" indent="0">
              <a:buNone/>
            </a:pPr>
            <a:r>
              <a:rPr lang="en-US" i="1" dirty="0">
                <a:effectLst/>
                <a:latin typeface="Calibri" panose="020F0502020204030204" pitchFamily="34" charset="0"/>
                <a:ea typeface="Times New Roman" panose="02020603050405020304" pitchFamily="18" charset="0"/>
              </a:rPr>
              <a:t>This morning there has been a significant uptick in the number of individuals who have begun posting alarming comments about the protest online and on social media. Several of the posts call for individuals to rally on the day the protest is scheduled, to ‘counter’ the planned protest with several commenters stating they would show up armed.</a:t>
            </a:r>
          </a:p>
          <a:p>
            <a:pPr marL="0" indent="0">
              <a:buNone/>
            </a:pPr>
            <a:endParaRPr lang="en-US" dirty="0">
              <a:solidFill>
                <a:srgbClr val="FF0000"/>
              </a:solidFill>
              <a:effectLst/>
              <a:latin typeface="Calibri" panose="020F0502020204030204" pitchFamily="34" charset="0"/>
              <a:ea typeface="Calibri" panose="020F0502020204030204" pitchFamily="34" charset="0"/>
            </a:endParaRPr>
          </a:p>
          <a:p>
            <a:pPr marL="0" indent="0">
              <a:buNone/>
            </a:pPr>
            <a:r>
              <a:rPr lang="en-US" b="1" dirty="0">
                <a:solidFill>
                  <a:srgbClr val="92D050"/>
                </a:solidFill>
                <a:effectLst/>
                <a:latin typeface="Gill Sans MT" panose="020B0502020104020203" pitchFamily="34" charset="0"/>
                <a:ea typeface="Calibri" panose="020F0502020204030204" pitchFamily="34" charset="0"/>
              </a:rPr>
              <a:t>Next Update: 1:25 pm</a:t>
            </a:r>
          </a:p>
        </p:txBody>
      </p:sp>
      <p:sp>
        <p:nvSpPr>
          <p:cNvPr id="4" name="Footer Placeholder 3"/>
          <p:cNvSpPr>
            <a:spLocks noGrp="1"/>
          </p:cNvSpPr>
          <p:nvPr>
            <p:ph type="ftr" sz="quarter" idx="11"/>
          </p:nvPr>
        </p:nvSpPr>
        <p:spPr/>
        <p:txBody>
          <a:bodyPr/>
          <a:lstStyle/>
          <a:p>
            <a:r>
              <a:rPr lang="en-US"/>
              <a:t>Metro Health and Medical Coalition - Community Protest Exercise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82798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81159-6AC2-469D-86AB-3E6B375A50E2}"/>
              </a:ext>
            </a:extLst>
          </p:cNvPr>
          <p:cNvSpPr>
            <a:spLocks noGrp="1"/>
          </p:cNvSpPr>
          <p:nvPr>
            <p:ph type="title"/>
          </p:nvPr>
        </p:nvSpPr>
        <p:spPr/>
        <p:txBody>
          <a:bodyPr/>
          <a:lstStyle/>
          <a:p>
            <a:r>
              <a:rPr lang="en-US" dirty="0"/>
              <a:t>Module 2:  The protest </a:t>
            </a:r>
          </a:p>
        </p:txBody>
      </p:sp>
      <p:sp>
        <p:nvSpPr>
          <p:cNvPr id="4" name="Footer Placeholder 3">
            <a:extLst>
              <a:ext uri="{FF2B5EF4-FFF2-40B4-BE49-F238E27FC236}">
                <a16:creationId xmlns:a16="http://schemas.microsoft.com/office/drawing/2014/main" id="{1AD6400C-D971-445D-A9FB-E5C8C61D3C4C}"/>
              </a:ext>
            </a:extLst>
          </p:cNvPr>
          <p:cNvSpPr>
            <a:spLocks noGrp="1"/>
          </p:cNvSpPr>
          <p:nvPr>
            <p:ph type="ftr" sz="quarter" idx="11"/>
          </p:nvPr>
        </p:nvSpPr>
        <p:spPr/>
        <p:txBody>
          <a:bodyPr/>
          <a:lstStyle/>
          <a:p>
            <a:r>
              <a:rPr lang="en-US"/>
              <a:t>Metro Health and Medical Coalition - Community Protest Exercise</a:t>
            </a:r>
            <a:endParaRPr lang="en-US" dirty="0"/>
          </a:p>
        </p:txBody>
      </p:sp>
      <p:sp>
        <p:nvSpPr>
          <p:cNvPr id="5" name="Slide Number Placeholder 4">
            <a:extLst>
              <a:ext uri="{FF2B5EF4-FFF2-40B4-BE49-F238E27FC236}">
                <a16:creationId xmlns:a16="http://schemas.microsoft.com/office/drawing/2014/main" id="{41D802F1-A941-4DE3-9AF7-F402AE44DEB7}"/>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7" name="Content Placeholder 6">
            <a:extLst>
              <a:ext uri="{FF2B5EF4-FFF2-40B4-BE49-F238E27FC236}">
                <a16:creationId xmlns:a16="http://schemas.microsoft.com/office/drawing/2014/main" id="{081595CA-C892-4B27-8BFA-E935AAD76B59}"/>
              </a:ext>
            </a:extLst>
          </p:cNvPr>
          <p:cNvSpPr>
            <a:spLocks noGrp="1"/>
          </p:cNvSpPr>
          <p:nvPr>
            <p:ph idx="1"/>
          </p:nvPr>
        </p:nvSpPr>
        <p:spPr>
          <a:xfrm>
            <a:off x="581193" y="2141167"/>
            <a:ext cx="11029615" cy="3918799"/>
          </a:xfrm>
        </p:spPr>
        <p:txBody>
          <a:bodyPr>
            <a:normAutofit fontScale="92500" lnSpcReduction="10000"/>
          </a:bodyPr>
          <a:lstStyle/>
          <a:p>
            <a:pPr marL="0" indent="0">
              <a:buNone/>
            </a:pPr>
            <a:r>
              <a:rPr lang="en-US" sz="2000" b="1" dirty="0"/>
              <a:t>September 24, 2021 (Friday): 3:00 pm</a:t>
            </a:r>
          </a:p>
          <a:p>
            <a:pPr marL="0" indent="0">
              <a:buNone/>
            </a:pPr>
            <a:r>
              <a:rPr lang="en-US" sz="2000" i="1" dirty="0"/>
              <a:t>Your facility is engaged in its usual daily operations.  Local law enforcement is closely monitoring the protest and counter-protest. Earlier this afternoon, it was reported that the activity between the two groups is escalating.   The exchange between the two groups began as shouting and chanting matches, one group trying to top the other.  After many minutes, and as tensions continue to rise, the two groups became physical with one another with open fighting taking place. Soon thereafter law enforcement deployed crowd control tactics such as tear gas and rubber bullets in an attempt to disperse the crowds. </a:t>
            </a:r>
          </a:p>
          <a:p>
            <a:pPr marL="0" indent="0">
              <a:buNone/>
            </a:pPr>
            <a:endParaRPr lang="en-US" dirty="0"/>
          </a:p>
          <a:p>
            <a:pPr marL="0" indent="0">
              <a:buNone/>
            </a:pPr>
            <a:r>
              <a:rPr lang="en-US" sz="1900" b="1" dirty="0">
                <a:solidFill>
                  <a:schemeClr val="accent1">
                    <a:lumMod val="60000"/>
                    <a:lumOff val="40000"/>
                  </a:schemeClr>
                </a:solidFill>
              </a:rPr>
              <a:t>Law Enforcement Inject: Deputy Police Chief Bryan Kruelle, St. Louis Park Police Department</a:t>
            </a:r>
          </a:p>
          <a:p>
            <a:pPr lvl="1"/>
            <a:r>
              <a:rPr lang="en-US" dirty="0">
                <a:solidFill>
                  <a:schemeClr val="tx1"/>
                </a:solidFill>
              </a:rPr>
              <a:t>Please put any questions you may have for Deputy Chief Kruelle in the chat box.</a:t>
            </a:r>
          </a:p>
          <a:p>
            <a:pPr marL="324000" lvl="1" indent="0">
              <a:buNone/>
            </a:pPr>
            <a:endParaRPr lang="en-US" b="1" dirty="0">
              <a:solidFill>
                <a:srgbClr val="92D050"/>
              </a:solidFill>
            </a:endParaRPr>
          </a:p>
          <a:p>
            <a:pPr marL="0" indent="0">
              <a:buNone/>
            </a:pPr>
            <a:r>
              <a:rPr lang="en-US" b="1" dirty="0">
                <a:solidFill>
                  <a:srgbClr val="92D050"/>
                </a:solidFill>
              </a:rPr>
              <a:t>Next Update: 2:00 pm</a:t>
            </a:r>
          </a:p>
          <a:p>
            <a:pPr marL="0" indent="0">
              <a:buNone/>
            </a:pPr>
            <a:endParaRPr lang="en-US" dirty="0"/>
          </a:p>
        </p:txBody>
      </p:sp>
    </p:spTree>
    <p:extLst>
      <p:ext uri="{BB962C8B-B14F-4D97-AF65-F5344CB8AC3E}">
        <p14:creationId xmlns:p14="http://schemas.microsoft.com/office/powerpoint/2010/main" val="4049003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B6667-C42A-4259-9B4D-D3AAF41568A5}"/>
              </a:ext>
            </a:extLst>
          </p:cNvPr>
          <p:cNvSpPr>
            <a:spLocks noGrp="1"/>
          </p:cNvSpPr>
          <p:nvPr>
            <p:ph type="title"/>
          </p:nvPr>
        </p:nvSpPr>
        <p:spPr/>
        <p:txBody>
          <a:bodyPr/>
          <a:lstStyle/>
          <a:p>
            <a:r>
              <a:rPr lang="en-US" dirty="0"/>
              <a:t>Module 3:  protest escalation</a:t>
            </a:r>
          </a:p>
        </p:txBody>
      </p:sp>
      <p:sp>
        <p:nvSpPr>
          <p:cNvPr id="3" name="Content Placeholder 2">
            <a:extLst>
              <a:ext uri="{FF2B5EF4-FFF2-40B4-BE49-F238E27FC236}">
                <a16:creationId xmlns:a16="http://schemas.microsoft.com/office/drawing/2014/main" id="{3E3E9697-EDCD-4EAB-94EA-B555F7410CA7}"/>
              </a:ext>
            </a:extLst>
          </p:cNvPr>
          <p:cNvSpPr>
            <a:spLocks noGrp="1"/>
          </p:cNvSpPr>
          <p:nvPr>
            <p:ph idx="1"/>
          </p:nvPr>
        </p:nvSpPr>
        <p:spPr>
          <a:xfrm>
            <a:off x="581192" y="2025445"/>
            <a:ext cx="11029615" cy="3926366"/>
          </a:xfrm>
        </p:spPr>
        <p:txBody>
          <a:bodyPr>
            <a:normAutofit fontScale="92500" lnSpcReduction="20000"/>
          </a:bodyPr>
          <a:lstStyle/>
          <a:p>
            <a:pPr marL="0" indent="0">
              <a:buNone/>
            </a:pPr>
            <a:r>
              <a:rPr lang="en-US" sz="2200" b="1" dirty="0"/>
              <a:t>September 24 (Friday), 2021: 5:00 pm</a:t>
            </a:r>
          </a:p>
          <a:p>
            <a:pPr marL="0" indent="0">
              <a:buNone/>
            </a:pPr>
            <a:r>
              <a:rPr lang="en-US" sz="1900" i="1" dirty="0"/>
              <a:t>Law enforcement is continuing to deploy crowd dispersal techniques which has caused some of the crowd to scatter.  There are reports of property damage including broken windows, small fires, and vandalism of buildings. </a:t>
            </a:r>
          </a:p>
          <a:p>
            <a:pPr marL="0" indent="0">
              <a:buNone/>
            </a:pPr>
            <a:r>
              <a:rPr lang="en-US" sz="1900" i="1" dirty="0"/>
              <a:t>A portion of the crowd has broken off and is moving away from the original location, marching, and chanting with law enforcement closely monitoring the group. It appears that the group will pass by </a:t>
            </a:r>
            <a:r>
              <a:rPr lang="en-US" sz="1900" b="1" i="1" dirty="0"/>
              <a:t>your</a:t>
            </a:r>
            <a:r>
              <a:rPr lang="en-US" sz="1900" i="1" dirty="0"/>
              <a:t> facility/through your service area. </a:t>
            </a:r>
          </a:p>
          <a:p>
            <a:pPr marL="0" indent="0">
              <a:buNone/>
            </a:pPr>
            <a:r>
              <a:rPr lang="en-US" sz="1900" i="1" dirty="0"/>
              <a:t>There are concerns about ongoing property destruction and use of tear gas and projectiles by law enforcement. The news is reporting property destruction and violence in other parts of the Metro.</a:t>
            </a:r>
          </a:p>
          <a:p>
            <a:pPr marL="0" indent="0">
              <a:buNone/>
            </a:pPr>
            <a:endParaRPr lang="en-US" sz="1900" dirty="0"/>
          </a:p>
          <a:p>
            <a:pPr marL="0" indent="0">
              <a:buNone/>
            </a:pPr>
            <a:r>
              <a:rPr lang="en-US" sz="1900" b="1" dirty="0">
                <a:solidFill>
                  <a:srgbClr val="FF0000"/>
                </a:solidFill>
              </a:rPr>
              <a:t>Fire Department Inject: Chief Steve Koering, St. Louis Park Fire Department</a:t>
            </a:r>
          </a:p>
          <a:p>
            <a:r>
              <a:rPr lang="en-US" sz="1600" dirty="0">
                <a:solidFill>
                  <a:schemeClr val="tx1"/>
                </a:solidFill>
              </a:rPr>
              <a:t>Please put any questions you may have for Chief Koering in the chat box.</a:t>
            </a:r>
          </a:p>
          <a:p>
            <a:pPr marL="0" indent="0">
              <a:buNone/>
            </a:pPr>
            <a:endParaRPr lang="en-US" sz="1900" b="1" dirty="0">
              <a:solidFill>
                <a:srgbClr val="92D050"/>
              </a:solidFill>
            </a:endParaRPr>
          </a:p>
          <a:p>
            <a:pPr marL="0" indent="0">
              <a:buNone/>
            </a:pPr>
            <a:r>
              <a:rPr lang="en-US" sz="1900" b="1" dirty="0">
                <a:solidFill>
                  <a:srgbClr val="92D050"/>
                </a:solidFill>
              </a:rPr>
              <a:t>Next Update: 2:40 pm</a:t>
            </a:r>
          </a:p>
          <a:p>
            <a:pPr marL="0" indent="0">
              <a:buNone/>
            </a:pPr>
            <a:endParaRPr lang="en-US" dirty="0"/>
          </a:p>
        </p:txBody>
      </p:sp>
      <p:sp>
        <p:nvSpPr>
          <p:cNvPr id="4" name="Footer Placeholder 3">
            <a:extLst>
              <a:ext uri="{FF2B5EF4-FFF2-40B4-BE49-F238E27FC236}">
                <a16:creationId xmlns:a16="http://schemas.microsoft.com/office/drawing/2014/main" id="{878F1C4C-2783-4E51-A808-4B36F8EE8A55}"/>
              </a:ext>
            </a:extLst>
          </p:cNvPr>
          <p:cNvSpPr>
            <a:spLocks noGrp="1"/>
          </p:cNvSpPr>
          <p:nvPr>
            <p:ph type="ftr" sz="quarter" idx="11"/>
          </p:nvPr>
        </p:nvSpPr>
        <p:spPr/>
        <p:txBody>
          <a:bodyPr/>
          <a:lstStyle/>
          <a:p>
            <a:r>
              <a:rPr lang="en-US"/>
              <a:t>Metro Health and Medical Coalition - Community Protest Exercise</a:t>
            </a:r>
            <a:endParaRPr lang="en-US" dirty="0"/>
          </a:p>
        </p:txBody>
      </p:sp>
      <p:sp>
        <p:nvSpPr>
          <p:cNvPr id="5" name="Slide Number Placeholder 4">
            <a:extLst>
              <a:ext uri="{FF2B5EF4-FFF2-40B4-BE49-F238E27FC236}">
                <a16:creationId xmlns:a16="http://schemas.microsoft.com/office/drawing/2014/main" id="{58226D6B-6A3E-41CE-9FF8-4FB531F3B1B2}"/>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814516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D500D-5BAB-408A-A59E-FCEC02A3672A}"/>
              </a:ext>
            </a:extLst>
          </p:cNvPr>
          <p:cNvSpPr>
            <a:spLocks noGrp="1"/>
          </p:cNvSpPr>
          <p:nvPr>
            <p:ph type="title"/>
          </p:nvPr>
        </p:nvSpPr>
        <p:spPr/>
        <p:txBody>
          <a:bodyPr/>
          <a:lstStyle/>
          <a:p>
            <a:r>
              <a:rPr lang="en-US" dirty="0"/>
              <a:t>Module 4:  curfew and road closures</a:t>
            </a:r>
          </a:p>
        </p:txBody>
      </p:sp>
      <p:sp>
        <p:nvSpPr>
          <p:cNvPr id="6" name="Footer Placeholder 5">
            <a:extLst>
              <a:ext uri="{FF2B5EF4-FFF2-40B4-BE49-F238E27FC236}">
                <a16:creationId xmlns:a16="http://schemas.microsoft.com/office/drawing/2014/main" id="{A2DD7B55-232D-4800-8672-F0AFB7EF5886}"/>
              </a:ext>
            </a:extLst>
          </p:cNvPr>
          <p:cNvSpPr>
            <a:spLocks noGrp="1"/>
          </p:cNvSpPr>
          <p:nvPr>
            <p:ph type="ftr" sz="quarter" idx="11"/>
          </p:nvPr>
        </p:nvSpPr>
        <p:spPr/>
        <p:txBody>
          <a:bodyPr/>
          <a:lstStyle/>
          <a:p>
            <a:r>
              <a:rPr lang="en-US"/>
              <a:t>Metro Health and Medical Coalition - Community Protest Exercise</a:t>
            </a:r>
            <a:endParaRPr lang="en-US" dirty="0"/>
          </a:p>
        </p:txBody>
      </p:sp>
      <p:sp>
        <p:nvSpPr>
          <p:cNvPr id="7" name="Slide Number Placeholder 6">
            <a:extLst>
              <a:ext uri="{FF2B5EF4-FFF2-40B4-BE49-F238E27FC236}">
                <a16:creationId xmlns:a16="http://schemas.microsoft.com/office/drawing/2014/main" id="{1037E8BB-3299-43E5-862E-1DD2F0130554}"/>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8" name="Content Placeholder 7">
            <a:extLst>
              <a:ext uri="{FF2B5EF4-FFF2-40B4-BE49-F238E27FC236}">
                <a16:creationId xmlns:a16="http://schemas.microsoft.com/office/drawing/2014/main" id="{347B6881-1AE6-45EB-B7A3-D4898CF12923}"/>
              </a:ext>
            </a:extLst>
          </p:cNvPr>
          <p:cNvSpPr>
            <a:spLocks noGrp="1"/>
          </p:cNvSpPr>
          <p:nvPr>
            <p:ph idx="1"/>
          </p:nvPr>
        </p:nvSpPr>
        <p:spPr>
          <a:xfrm>
            <a:off x="581192" y="2180497"/>
            <a:ext cx="11029615" cy="3771314"/>
          </a:xfrm>
        </p:spPr>
        <p:txBody>
          <a:bodyPr>
            <a:normAutofit/>
          </a:bodyPr>
          <a:lstStyle/>
          <a:p>
            <a:pPr marL="0" indent="0">
              <a:lnSpc>
                <a:spcPct val="90000"/>
              </a:lnSpc>
              <a:buNone/>
            </a:pPr>
            <a:r>
              <a:rPr lang="en-US" sz="2000" b="1" dirty="0"/>
              <a:t>September 24 (Friday), 2021: 7:00 pm</a:t>
            </a:r>
          </a:p>
          <a:p>
            <a:pPr marL="0" indent="0">
              <a:lnSpc>
                <a:spcPct val="90000"/>
              </a:lnSpc>
              <a:buNone/>
            </a:pPr>
            <a:r>
              <a:rPr lang="en-US" sz="2000" i="1" dirty="0"/>
              <a:t>The crowds of protestors have moved past your building/out of service area and gathered at a shopping center parking lot a mile away. Law enforcement continues to monitor the situation with continuing reports of fights breaking out, property destruction, and vandalism. The Mayor has issued a curfew for the city and Law Enforcement has blocked some major roadways to discourage more protestors from entering the city.  Social media indicates the protests will continue through the weekend.</a:t>
            </a:r>
          </a:p>
          <a:p>
            <a:pPr marL="0" indent="0">
              <a:lnSpc>
                <a:spcPct val="90000"/>
              </a:lnSpc>
              <a:buNone/>
            </a:pPr>
            <a:endParaRPr lang="en-US" sz="2000" i="1" dirty="0"/>
          </a:p>
          <a:p>
            <a:pPr marL="0" indent="0">
              <a:lnSpc>
                <a:spcPct val="90000"/>
              </a:lnSpc>
              <a:buNone/>
            </a:pPr>
            <a:endParaRPr lang="en-US" sz="2000" i="1" dirty="0"/>
          </a:p>
          <a:p>
            <a:pPr marL="0" indent="0">
              <a:lnSpc>
                <a:spcPct val="90000"/>
              </a:lnSpc>
              <a:buNone/>
            </a:pPr>
            <a:r>
              <a:rPr lang="en-US" b="1" dirty="0">
                <a:solidFill>
                  <a:srgbClr val="92D050"/>
                </a:solidFill>
              </a:rPr>
              <a:t>Next Update: 2:55 pm</a:t>
            </a:r>
          </a:p>
          <a:p>
            <a:pPr marL="0" indent="0">
              <a:lnSpc>
                <a:spcPct val="90000"/>
              </a:lnSpc>
              <a:buNone/>
            </a:pPr>
            <a:endParaRPr lang="en-US" sz="2000" i="1" dirty="0"/>
          </a:p>
          <a:p>
            <a:pPr>
              <a:lnSpc>
                <a:spcPct val="90000"/>
              </a:lnSpc>
            </a:pPr>
            <a:endParaRPr lang="en-US" sz="1800" dirty="0"/>
          </a:p>
        </p:txBody>
      </p:sp>
    </p:spTree>
    <p:extLst>
      <p:ext uri="{BB962C8B-B14F-4D97-AF65-F5344CB8AC3E}">
        <p14:creationId xmlns:p14="http://schemas.microsoft.com/office/powerpoint/2010/main" val="1186508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14517-0361-4752-93CB-32DB6AA16B71}"/>
              </a:ext>
            </a:extLst>
          </p:cNvPr>
          <p:cNvSpPr>
            <a:spLocks noGrp="1"/>
          </p:cNvSpPr>
          <p:nvPr>
            <p:ph type="title"/>
          </p:nvPr>
        </p:nvSpPr>
        <p:spPr>
          <a:xfrm>
            <a:off x="581192" y="702156"/>
            <a:ext cx="11029616" cy="1013800"/>
          </a:xfrm>
        </p:spPr>
        <p:txBody>
          <a:bodyPr>
            <a:normAutofit/>
          </a:bodyPr>
          <a:lstStyle/>
          <a:p>
            <a:r>
              <a:rPr lang="en-US" dirty="0"/>
              <a:t>End of exercise play</a:t>
            </a:r>
          </a:p>
        </p:txBody>
      </p:sp>
      <p:sp>
        <p:nvSpPr>
          <p:cNvPr id="11" name="Rectangle 10">
            <a:extLst>
              <a:ext uri="{FF2B5EF4-FFF2-40B4-BE49-F238E27FC236}">
                <a16:creationId xmlns:a16="http://schemas.microsoft.com/office/drawing/2014/main" id="{2E32075D-9299-4657-87D7-B9987B7FD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0169A28-914F-40CB-892F-4CC5E8C08499}"/>
              </a:ext>
            </a:extLst>
          </p:cNvPr>
          <p:cNvPicPr>
            <a:picLocks noChangeAspect="1"/>
          </p:cNvPicPr>
          <p:nvPr/>
        </p:nvPicPr>
        <p:blipFill rotWithShape="1">
          <a:blip r:embed="rId2"/>
          <a:srcRect l="12685" r="18243" b="2"/>
          <a:stretch/>
        </p:blipFill>
        <p:spPr>
          <a:xfrm>
            <a:off x="657225" y="2361056"/>
            <a:ext cx="4962525" cy="3649219"/>
          </a:xfrm>
          <a:prstGeom prst="rect">
            <a:avLst/>
          </a:prstGeom>
        </p:spPr>
      </p:pic>
      <p:sp>
        <p:nvSpPr>
          <p:cNvPr id="3" name="Content Placeholder 2">
            <a:extLst>
              <a:ext uri="{FF2B5EF4-FFF2-40B4-BE49-F238E27FC236}">
                <a16:creationId xmlns:a16="http://schemas.microsoft.com/office/drawing/2014/main" id="{F34542E9-7600-4537-80D9-3F869EA1D97E}"/>
              </a:ext>
            </a:extLst>
          </p:cNvPr>
          <p:cNvSpPr>
            <a:spLocks noGrp="1"/>
          </p:cNvSpPr>
          <p:nvPr>
            <p:ph idx="1"/>
          </p:nvPr>
        </p:nvSpPr>
        <p:spPr>
          <a:xfrm>
            <a:off x="6335805" y="2180496"/>
            <a:ext cx="5275001" cy="4045683"/>
          </a:xfrm>
        </p:spPr>
        <p:txBody>
          <a:bodyPr>
            <a:normAutofit/>
          </a:bodyPr>
          <a:lstStyle/>
          <a:p>
            <a:r>
              <a:rPr lang="en-US" altLang="en-US" b="1" dirty="0"/>
              <a:t>Congratulations,</a:t>
            </a:r>
            <a:r>
              <a:rPr lang="en-US" altLang="en-US" dirty="0"/>
              <a:t> the exercise is now completed!</a:t>
            </a:r>
          </a:p>
          <a:p>
            <a:r>
              <a:rPr lang="en-US" altLang="en-US" dirty="0"/>
              <a:t>Please remember to fill out your exercise participation feedback forms.</a:t>
            </a:r>
          </a:p>
          <a:p>
            <a:r>
              <a:rPr lang="en-US" altLang="en-US" dirty="0"/>
              <a:t>The hot wash will now begin.</a:t>
            </a:r>
            <a:endParaRPr lang="en-US"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lgn="ctr">
              <a:buNone/>
            </a:pPr>
            <a:r>
              <a:rPr lang="en-US" b="1" dirty="0">
                <a:solidFill>
                  <a:srgbClr val="7030A0"/>
                </a:solidFill>
              </a:rPr>
              <a:t>THANK YOU FOR PARTICIPATING!!</a:t>
            </a:r>
          </a:p>
        </p:txBody>
      </p:sp>
      <p:sp>
        <p:nvSpPr>
          <p:cNvPr id="4" name="Footer Placeholder 3">
            <a:extLst>
              <a:ext uri="{FF2B5EF4-FFF2-40B4-BE49-F238E27FC236}">
                <a16:creationId xmlns:a16="http://schemas.microsoft.com/office/drawing/2014/main" id="{BEEC1005-7011-4A78-9A3F-D7F797D0A4BF}"/>
              </a:ext>
            </a:extLst>
          </p:cNvPr>
          <p:cNvSpPr>
            <a:spLocks noGrp="1"/>
          </p:cNvSpPr>
          <p:nvPr>
            <p:ph type="ftr" sz="quarter" idx="11"/>
          </p:nvPr>
        </p:nvSpPr>
        <p:spPr>
          <a:xfrm>
            <a:off x="581192" y="6400800"/>
            <a:ext cx="6917210" cy="365125"/>
          </a:xfrm>
        </p:spPr>
        <p:txBody>
          <a:bodyPr>
            <a:normAutofit/>
          </a:bodyPr>
          <a:lstStyle/>
          <a:p>
            <a:pPr>
              <a:spcAft>
                <a:spcPts val="600"/>
              </a:spcAft>
            </a:pPr>
            <a:r>
              <a:rPr lang="en-US"/>
              <a:t>Metro Health and Medical Coalition - Community Protest Exercise</a:t>
            </a:r>
            <a:endParaRPr lang="en-US" dirty="0"/>
          </a:p>
        </p:txBody>
      </p:sp>
      <p:sp>
        <p:nvSpPr>
          <p:cNvPr id="5" name="Slide Number Placeholder 4">
            <a:extLst>
              <a:ext uri="{FF2B5EF4-FFF2-40B4-BE49-F238E27FC236}">
                <a16:creationId xmlns:a16="http://schemas.microsoft.com/office/drawing/2014/main" id="{7BB59546-FF45-47DD-BD5F-67051E778BAC}"/>
              </a:ext>
            </a:extLst>
          </p:cNvPr>
          <p:cNvSpPr>
            <a:spLocks noGrp="1"/>
          </p:cNvSpPr>
          <p:nvPr>
            <p:ph type="sldNum" sz="quarter" idx="12"/>
          </p:nvPr>
        </p:nvSpPr>
        <p:spPr>
          <a:xfrm>
            <a:off x="10558300" y="6400800"/>
            <a:ext cx="1052508" cy="365125"/>
          </a:xfrm>
        </p:spPr>
        <p:txBody>
          <a:bodyPr>
            <a:normAutofit/>
          </a:bodyPr>
          <a:lstStyle/>
          <a:p>
            <a:pPr>
              <a:spcAft>
                <a:spcPts val="600"/>
              </a:spcAft>
            </a:pPr>
            <a:fld id="{D57F1E4F-1CFF-5643-939E-217C01CDF565}" type="slidenum">
              <a:rPr lang="en-US" smtClean="0"/>
              <a:pPr>
                <a:spcAft>
                  <a:spcPts val="600"/>
                </a:spcAft>
              </a:pPr>
              <a:t>9</a:t>
            </a:fld>
            <a:endParaRPr lang="en-US"/>
          </a:p>
        </p:txBody>
      </p:sp>
      <p:sp>
        <p:nvSpPr>
          <p:cNvPr id="7" name="TextBox 6">
            <a:extLst>
              <a:ext uri="{FF2B5EF4-FFF2-40B4-BE49-F238E27FC236}">
                <a16:creationId xmlns:a16="http://schemas.microsoft.com/office/drawing/2014/main" id="{D69EEAE8-74A5-4873-AF0A-279C8F184436}"/>
              </a:ext>
            </a:extLst>
          </p:cNvPr>
          <p:cNvSpPr txBox="1"/>
          <p:nvPr/>
        </p:nvSpPr>
        <p:spPr>
          <a:xfrm>
            <a:off x="4836173" y="5995347"/>
            <a:ext cx="1130710" cy="230832"/>
          </a:xfrm>
          <a:prstGeom prst="rect">
            <a:avLst/>
          </a:prstGeom>
          <a:noFill/>
        </p:spPr>
        <p:txBody>
          <a:bodyPr wrap="square" rtlCol="0">
            <a:spAutoFit/>
          </a:bodyPr>
          <a:lstStyle/>
          <a:p>
            <a:r>
              <a:rPr lang="en-US" sz="900" dirty="0"/>
              <a:t>Source: Ubets.com</a:t>
            </a:r>
          </a:p>
        </p:txBody>
      </p:sp>
    </p:spTree>
    <p:extLst>
      <p:ext uri="{BB962C8B-B14F-4D97-AF65-F5344CB8AC3E}">
        <p14:creationId xmlns:p14="http://schemas.microsoft.com/office/powerpoint/2010/main" val="262046198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939</TotalTime>
  <Words>943</Words>
  <Application>Microsoft Office PowerPoint</Application>
  <PresentationFormat>Widescreen</PresentationFormat>
  <Paragraphs>92</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Century Gothic</vt:lpstr>
      <vt:lpstr>Gill Sans MT</vt:lpstr>
      <vt:lpstr>Wingdings 2</vt:lpstr>
      <vt:lpstr>Dividend</vt:lpstr>
      <vt:lpstr>Regional Exercise Community Protest:  Protection and Response</vt:lpstr>
      <vt:lpstr>Welcome and Introductions</vt:lpstr>
      <vt:lpstr>Exercise Logistics </vt:lpstr>
      <vt:lpstr>PowerPoint Presentation</vt:lpstr>
      <vt:lpstr>Module 1:  Officer involved shooting</vt:lpstr>
      <vt:lpstr>Module 2:  The protest </vt:lpstr>
      <vt:lpstr>Module 3:  protest escalation</vt:lpstr>
      <vt:lpstr>Module 4:  curfew and road closures</vt:lpstr>
      <vt:lpstr>End of exercise play</vt:lpstr>
      <vt:lpstr>Hot Wash</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Basics</dc:title>
  <dc:creator>Kris Kaus</dc:creator>
  <cp:lastModifiedBy>Kris Kaus</cp:lastModifiedBy>
  <cp:revision>7</cp:revision>
  <dcterms:created xsi:type="dcterms:W3CDTF">2021-08-18T15:23:14Z</dcterms:created>
  <dcterms:modified xsi:type="dcterms:W3CDTF">2021-09-30T20:41:37Z</dcterms:modified>
</cp:coreProperties>
</file>