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710" r:id="rId4"/>
    <p:sldMasterId id="2147483648" r:id="rId5"/>
  </p:sldMasterIdLst>
  <p:notesMasterIdLst>
    <p:notesMasterId r:id="rId35"/>
  </p:notesMasterIdLst>
  <p:handoutMasterIdLst>
    <p:handoutMasterId r:id="rId36"/>
  </p:handoutMasterIdLst>
  <p:sldIdLst>
    <p:sldId id="946" r:id="rId6"/>
    <p:sldId id="944" r:id="rId7"/>
    <p:sldId id="980" r:id="rId8"/>
    <p:sldId id="269" r:id="rId9"/>
    <p:sldId id="925" r:id="rId10"/>
    <p:sldId id="989" r:id="rId11"/>
    <p:sldId id="968" r:id="rId12"/>
    <p:sldId id="959" r:id="rId13"/>
    <p:sldId id="969" r:id="rId14"/>
    <p:sldId id="958" r:id="rId15"/>
    <p:sldId id="970" r:id="rId16"/>
    <p:sldId id="971" r:id="rId17"/>
    <p:sldId id="981" r:id="rId18"/>
    <p:sldId id="972" r:id="rId19"/>
    <p:sldId id="983" r:id="rId20"/>
    <p:sldId id="982" r:id="rId21"/>
    <p:sldId id="973" r:id="rId22"/>
    <p:sldId id="955" r:id="rId23"/>
    <p:sldId id="956" r:id="rId24"/>
    <p:sldId id="964" r:id="rId25"/>
    <p:sldId id="951" r:id="rId26"/>
    <p:sldId id="986" r:id="rId27"/>
    <p:sldId id="987" r:id="rId28"/>
    <p:sldId id="988" r:id="rId29"/>
    <p:sldId id="948" r:id="rId30"/>
    <p:sldId id="985" r:id="rId31"/>
    <p:sldId id="963" r:id="rId32"/>
    <p:sldId id="954" r:id="rId33"/>
    <p:sldId id="268" r:id="rId34"/>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C2C2C"/>
    <a:srgbClr val="99D1FF"/>
    <a:srgbClr val="D6EDFF"/>
    <a:srgbClr val="003865"/>
    <a:srgbClr val="78BE21"/>
    <a:srgbClr val="000000"/>
    <a:srgbClr val="E8E8E8"/>
    <a:srgbClr val="0D0D0D"/>
    <a:srgbClr val="B20738"/>
    <a:srgbClr val="00A3E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1EA3D71-1416-4179-93B4-55820C497E41}" v="17" dt="2023-05-25T19:14:27.119"/>
    <p1510:client id="{12A23417-D709-4D33-B997-E1A8CED24FE5}" v="34" dt="2023-04-06T14:15:27.541"/>
    <p1510:client id="{28D0FEC9-A0C0-4A3A-BDBC-D6BAB305D085}" v="14" dt="2023-05-11T14:50:25.267"/>
    <p1510:client id="{2D6F87A1-354F-493D-9AA2-85B993F47F40}" v="826" dt="2023-05-22T20:01:02.461"/>
    <p1510:client id="{2F9516C2-F487-4CB4-BE56-94E993DB5250}" v="30" dt="2023-05-31T12:55:10.411"/>
    <p1510:client id="{4548B4DC-C8A2-4279-997C-1F03193E6610}" v="2" dt="2023-05-11T19:24:48.347"/>
    <p1510:client id="{47AF3181-331C-EF4E-BD1B-E6ECF833E737}" v="240" dt="2023-04-27T15:02:02.190"/>
    <p1510:client id="{4CFAE095-71CB-4585-BD37-835AC8422375}" v="20" dt="2023-05-30T23:54:32.675"/>
    <p1510:client id="{5AFA007B-9482-47AF-BB90-C6BBB4CB559C}" v="227" dt="2023-06-01T20:48:45.139"/>
    <p1510:client id="{5F2D72A2-38B0-48BA-9D16-14DAB71278E1}" v="499" dt="2023-06-01T21:31:52.888"/>
    <p1510:client id="{6FA78563-AC81-4262-98B9-28971752799C}" v="412" dt="2023-06-01T13:55:16.847"/>
    <p1510:client id="{6FE96671-E768-400C-AA59-F8F177CDC81A}" v="142" dt="2023-06-01T14:13:59.083"/>
    <p1510:client id="{80338942-464E-4EEC-9F5E-D6D9DE05872F}" v="60" dt="2023-05-26T18:46:40.984"/>
    <p1510:client id="{80B577F5-AD45-4467-8C79-6940B92BC04A}" v="590" dt="2023-05-09T20:46:52.418"/>
    <p1510:client id="{81ADF013-4CC7-4E69-A2F9-F29C8814B63C}" v="143" dt="2023-04-13T21:15:40.945"/>
    <p1510:client id="{88397269-E4BC-4DA3-AEA7-F9939F59AB08}" v="30" dt="2023-05-30T18:31:26.472"/>
    <p1510:client id="{BDD055F6-3C5A-4C9E-BB5E-6B4E2075F578}" v="6" dt="2023-05-30T12:31:57.870"/>
    <p1510:client id="{CDBCA361-B194-48A9-B26B-EF8DE843F81F}" v="988" dt="2023-04-13T16:57:37.890"/>
    <p1510:client id="{DC222268-2B03-4A3C-A101-E3799B6BF3E9}" v="10" dt="2023-05-09T15:04:15.353"/>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85BE263C-DBD7-4A20-BB59-AAB30ACAA65A}" styleName="Medium Style 3 - Accent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8A107856-5554-42FB-B03E-39F5DBC370BA}" styleName="Medium Style 4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cSldViewPr>
  </p:slide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theme" Target="theme/theme1.xml"/><Relationship Id="rId21" Type="http://schemas.openxmlformats.org/officeDocument/2006/relationships/slide" Target="slides/slide16.xml"/><Relationship Id="rId34" Type="http://schemas.openxmlformats.org/officeDocument/2006/relationships/slide" Target="slides/slide29.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handoutMaster" Target="handoutMasters/handoutMaster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notesMaster" Target="notesMasters/notesMaster1.xml"/><Relationship Id="rId8" Type="http://schemas.openxmlformats.org/officeDocument/2006/relationships/slide" Target="slides/slide3.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1839D55-E6EA-4CA7-B3C7-BB82D459E260}"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n-US"/>
        </a:p>
      </dgm:t>
    </dgm:pt>
    <dgm:pt modelId="{74121A0F-12EE-47FB-8186-C23E465BE2B3}">
      <dgm:prSet phldrT="[Text]" phldr="0"/>
      <dgm:spPr/>
      <dgm:t>
        <a:bodyPr/>
        <a:lstStyle/>
        <a:p>
          <a:pPr rtl="0"/>
          <a:r>
            <a:rPr lang="en-US" dirty="0">
              <a:latin typeface="Calibri"/>
            </a:rPr>
            <a:t> For almost 70% of people surveyed, their manager has more impact on mental health than therapist or doctor.</a:t>
          </a:r>
        </a:p>
      </dgm:t>
    </dgm:pt>
    <dgm:pt modelId="{7E182AC4-EE06-451D-B201-EC0A5AC7FF8E}" type="parTrans" cxnId="{3B995A01-E52A-40BC-B9E4-D23DC86790E2}">
      <dgm:prSet/>
      <dgm:spPr/>
      <dgm:t>
        <a:bodyPr/>
        <a:lstStyle/>
        <a:p>
          <a:endParaRPr lang="en-US"/>
        </a:p>
      </dgm:t>
    </dgm:pt>
    <dgm:pt modelId="{B34A12C8-3A10-48F7-83B6-A8D9901C371D}" type="sibTrans" cxnId="{3B995A01-E52A-40BC-B9E4-D23DC86790E2}">
      <dgm:prSet/>
      <dgm:spPr/>
      <dgm:t>
        <a:bodyPr/>
        <a:lstStyle/>
        <a:p>
          <a:endParaRPr lang="en-US"/>
        </a:p>
      </dgm:t>
    </dgm:pt>
    <dgm:pt modelId="{928A4E09-4A2C-4FF3-89E0-6B46F3FCA637}">
      <dgm:prSet phldrT="[Text]" phldr="0"/>
      <dgm:spPr/>
      <dgm:t>
        <a:bodyPr/>
        <a:lstStyle/>
        <a:p>
          <a:pPr rtl="0"/>
          <a:r>
            <a:rPr lang="en-US" dirty="0">
              <a:latin typeface="Calibri"/>
            </a:rPr>
            <a:t>43% of employees reported they are exhausted.</a:t>
          </a:r>
        </a:p>
      </dgm:t>
    </dgm:pt>
    <dgm:pt modelId="{1640DE0D-AE85-41ED-8A3C-0AFF7CAF97BD}" type="parTrans" cxnId="{4CA5F5F7-26B0-4931-8A20-18F4FD51AD76}">
      <dgm:prSet/>
      <dgm:spPr/>
      <dgm:t>
        <a:bodyPr/>
        <a:lstStyle/>
        <a:p>
          <a:endParaRPr lang="en-US"/>
        </a:p>
      </dgm:t>
    </dgm:pt>
    <dgm:pt modelId="{57252318-1A81-44E4-9138-F81808C2549F}" type="sibTrans" cxnId="{4CA5F5F7-26B0-4931-8A20-18F4FD51AD76}">
      <dgm:prSet/>
      <dgm:spPr/>
      <dgm:t>
        <a:bodyPr/>
        <a:lstStyle/>
        <a:p>
          <a:endParaRPr lang="en-US"/>
        </a:p>
      </dgm:t>
    </dgm:pt>
    <dgm:pt modelId="{386A4D41-46A3-4783-BFE3-9017AD41342E}">
      <dgm:prSet phldrT="[Text]" phldr="0"/>
      <dgm:spPr/>
      <dgm:t>
        <a:bodyPr/>
        <a:lstStyle/>
        <a:p>
          <a:pPr rtl="0"/>
          <a:r>
            <a:rPr lang="en-US" dirty="0">
              <a:latin typeface="Calibri"/>
            </a:rPr>
            <a:t>71% say stress at work negatively impinges on their home life, 64% on their wellbeing, 62% on their relationships.</a:t>
          </a:r>
          <a:endParaRPr lang="en-US" dirty="0"/>
        </a:p>
      </dgm:t>
    </dgm:pt>
    <dgm:pt modelId="{2206DFAA-22CC-47B9-8FDA-B18ADE9C267A}" type="parTrans" cxnId="{2812CECE-7AA8-4B21-8F5F-7E36713CF575}">
      <dgm:prSet/>
      <dgm:spPr/>
      <dgm:t>
        <a:bodyPr/>
        <a:lstStyle/>
        <a:p>
          <a:endParaRPr lang="en-US"/>
        </a:p>
      </dgm:t>
    </dgm:pt>
    <dgm:pt modelId="{7FE08995-354D-4DDB-819C-F6B0D14C3B53}" type="sibTrans" cxnId="{2812CECE-7AA8-4B21-8F5F-7E36713CF575}">
      <dgm:prSet/>
      <dgm:spPr/>
      <dgm:t>
        <a:bodyPr/>
        <a:lstStyle/>
        <a:p>
          <a:endParaRPr lang="en-US"/>
        </a:p>
      </dgm:t>
    </dgm:pt>
    <dgm:pt modelId="{C0B8782C-8413-4E36-A1FB-820106F1B75A}">
      <dgm:prSet phldr="0"/>
      <dgm:spPr/>
      <dgm:t>
        <a:bodyPr/>
        <a:lstStyle/>
        <a:p>
          <a:pPr rtl="0"/>
          <a:r>
            <a:rPr lang="en-US" dirty="0">
              <a:latin typeface="Calibri"/>
            </a:rPr>
            <a:t>69% of people surveyed, stated their manager had the greatest impact on their mental health.</a:t>
          </a:r>
          <a:endParaRPr lang="en-US" dirty="0"/>
        </a:p>
      </dgm:t>
    </dgm:pt>
    <dgm:pt modelId="{DBA2D433-2D88-4C2E-8C35-E83DE4AFB7E0}" type="parTrans" cxnId="{813BF9D4-B63D-492A-B489-62A8765CCEA3}">
      <dgm:prSet/>
      <dgm:spPr/>
    </dgm:pt>
    <dgm:pt modelId="{7DE3A9F5-2930-485B-8706-E5F77DA56CD9}" type="sibTrans" cxnId="{813BF9D4-B63D-492A-B489-62A8765CCEA3}">
      <dgm:prSet/>
      <dgm:spPr/>
    </dgm:pt>
    <dgm:pt modelId="{3AC81946-4FAE-4BA2-AAEB-5DAF92211453}">
      <dgm:prSet phldr="0"/>
      <dgm:spPr/>
      <dgm:t>
        <a:bodyPr/>
        <a:lstStyle/>
        <a:p>
          <a:pPr rtl="0"/>
          <a:r>
            <a:rPr lang="en-US" dirty="0">
              <a:latin typeface="Calibri"/>
            </a:rPr>
            <a:t>78% say stress negatively impacts their work performance.</a:t>
          </a:r>
          <a:endParaRPr lang="en-US" dirty="0"/>
        </a:p>
      </dgm:t>
    </dgm:pt>
    <dgm:pt modelId="{19AC36DF-E7B1-4C41-99FB-2B072AA3B840}" type="parTrans" cxnId="{15166B28-7CF8-4A07-8705-5C5E43FB24D7}">
      <dgm:prSet/>
      <dgm:spPr/>
    </dgm:pt>
    <dgm:pt modelId="{97D00769-4828-414D-80D9-2E0166F526CF}" type="sibTrans" cxnId="{15166B28-7CF8-4A07-8705-5C5E43FB24D7}">
      <dgm:prSet/>
      <dgm:spPr/>
    </dgm:pt>
    <dgm:pt modelId="{DD214FDE-B53B-41F2-8D92-559A28DF3893}" type="pres">
      <dgm:prSet presAssocID="{21839D55-E6EA-4CA7-B3C7-BB82D459E260}" presName="linear" presStyleCnt="0">
        <dgm:presLayoutVars>
          <dgm:dir/>
          <dgm:animLvl val="lvl"/>
          <dgm:resizeHandles val="exact"/>
        </dgm:presLayoutVars>
      </dgm:prSet>
      <dgm:spPr/>
    </dgm:pt>
    <dgm:pt modelId="{6E9D3079-5E6F-4DED-9E90-56C2B03E9AEC}" type="pres">
      <dgm:prSet presAssocID="{74121A0F-12EE-47FB-8186-C23E465BE2B3}" presName="parentLin" presStyleCnt="0"/>
      <dgm:spPr/>
    </dgm:pt>
    <dgm:pt modelId="{EB8B6D51-9F0A-4FEB-830D-7F9169F9A828}" type="pres">
      <dgm:prSet presAssocID="{74121A0F-12EE-47FB-8186-C23E465BE2B3}" presName="parentLeftMargin" presStyleLbl="node1" presStyleIdx="0" presStyleCnt="5"/>
      <dgm:spPr/>
    </dgm:pt>
    <dgm:pt modelId="{3CD71F67-76E8-418E-816A-E99A41776EA5}" type="pres">
      <dgm:prSet presAssocID="{74121A0F-12EE-47FB-8186-C23E465BE2B3}" presName="parentText" presStyleLbl="node1" presStyleIdx="0" presStyleCnt="5">
        <dgm:presLayoutVars>
          <dgm:chMax val="0"/>
          <dgm:bulletEnabled val="1"/>
        </dgm:presLayoutVars>
      </dgm:prSet>
      <dgm:spPr/>
    </dgm:pt>
    <dgm:pt modelId="{A716766E-36B2-4E1F-AE32-A4C8223528C7}" type="pres">
      <dgm:prSet presAssocID="{74121A0F-12EE-47FB-8186-C23E465BE2B3}" presName="negativeSpace" presStyleCnt="0"/>
      <dgm:spPr/>
    </dgm:pt>
    <dgm:pt modelId="{04779D82-5805-43EB-8673-0A53B6DBBFCB}" type="pres">
      <dgm:prSet presAssocID="{74121A0F-12EE-47FB-8186-C23E465BE2B3}" presName="childText" presStyleLbl="conFgAcc1" presStyleIdx="0" presStyleCnt="5">
        <dgm:presLayoutVars>
          <dgm:bulletEnabled val="1"/>
        </dgm:presLayoutVars>
      </dgm:prSet>
      <dgm:spPr/>
    </dgm:pt>
    <dgm:pt modelId="{B5BB80CE-BD4D-464F-BBEB-03E9005E62FF}" type="pres">
      <dgm:prSet presAssocID="{B34A12C8-3A10-48F7-83B6-A8D9901C371D}" presName="spaceBetweenRectangles" presStyleCnt="0"/>
      <dgm:spPr/>
    </dgm:pt>
    <dgm:pt modelId="{96AB3FAD-E166-4DAC-BF7E-6F8E691EEC90}" type="pres">
      <dgm:prSet presAssocID="{C0B8782C-8413-4E36-A1FB-820106F1B75A}" presName="parentLin" presStyleCnt="0"/>
      <dgm:spPr/>
    </dgm:pt>
    <dgm:pt modelId="{8D1D4A84-763E-4897-BD17-DB7A108126E2}" type="pres">
      <dgm:prSet presAssocID="{C0B8782C-8413-4E36-A1FB-820106F1B75A}" presName="parentLeftMargin" presStyleLbl="node1" presStyleIdx="0" presStyleCnt="5"/>
      <dgm:spPr/>
    </dgm:pt>
    <dgm:pt modelId="{ACEFCEDB-F48A-4BCB-97EF-9ACDDA01D5CA}" type="pres">
      <dgm:prSet presAssocID="{C0B8782C-8413-4E36-A1FB-820106F1B75A}" presName="parentText" presStyleLbl="node1" presStyleIdx="1" presStyleCnt="5">
        <dgm:presLayoutVars>
          <dgm:chMax val="0"/>
          <dgm:bulletEnabled val="1"/>
        </dgm:presLayoutVars>
      </dgm:prSet>
      <dgm:spPr/>
    </dgm:pt>
    <dgm:pt modelId="{80769AF1-B956-4AF0-BBEC-A0A6EC03B8FC}" type="pres">
      <dgm:prSet presAssocID="{C0B8782C-8413-4E36-A1FB-820106F1B75A}" presName="negativeSpace" presStyleCnt="0"/>
      <dgm:spPr/>
    </dgm:pt>
    <dgm:pt modelId="{70E9E19F-30BF-496A-8784-86AB309B9829}" type="pres">
      <dgm:prSet presAssocID="{C0B8782C-8413-4E36-A1FB-820106F1B75A}" presName="childText" presStyleLbl="conFgAcc1" presStyleIdx="1" presStyleCnt="5">
        <dgm:presLayoutVars>
          <dgm:bulletEnabled val="1"/>
        </dgm:presLayoutVars>
      </dgm:prSet>
      <dgm:spPr/>
    </dgm:pt>
    <dgm:pt modelId="{C9BE9D7C-4CEC-457C-829F-AD1D3A7A293D}" type="pres">
      <dgm:prSet presAssocID="{7DE3A9F5-2930-485B-8706-E5F77DA56CD9}" presName="spaceBetweenRectangles" presStyleCnt="0"/>
      <dgm:spPr/>
    </dgm:pt>
    <dgm:pt modelId="{80AEA1B1-5A23-4ACE-924F-D81B1B6FA780}" type="pres">
      <dgm:prSet presAssocID="{928A4E09-4A2C-4FF3-89E0-6B46F3FCA637}" presName="parentLin" presStyleCnt="0"/>
      <dgm:spPr/>
    </dgm:pt>
    <dgm:pt modelId="{6A942E03-99A1-4F89-8DCF-8870A9743918}" type="pres">
      <dgm:prSet presAssocID="{928A4E09-4A2C-4FF3-89E0-6B46F3FCA637}" presName="parentLeftMargin" presStyleLbl="node1" presStyleIdx="1" presStyleCnt="5"/>
      <dgm:spPr/>
    </dgm:pt>
    <dgm:pt modelId="{B5FE5C53-7F39-4E25-8316-58CD94D3FE7C}" type="pres">
      <dgm:prSet presAssocID="{928A4E09-4A2C-4FF3-89E0-6B46F3FCA637}" presName="parentText" presStyleLbl="node1" presStyleIdx="2" presStyleCnt="5">
        <dgm:presLayoutVars>
          <dgm:chMax val="0"/>
          <dgm:bulletEnabled val="1"/>
        </dgm:presLayoutVars>
      </dgm:prSet>
      <dgm:spPr/>
    </dgm:pt>
    <dgm:pt modelId="{C748F3E9-80B5-400D-9CEC-E115AC1F201F}" type="pres">
      <dgm:prSet presAssocID="{928A4E09-4A2C-4FF3-89E0-6B46F3FCA637}" presName="negativeSpace" presStyleCnt="0"/>
      <dgm:spPr/>
    </dgm:pt>
    <dgm:pt modelId="{0C4D278C-8FAC-44B5-A31B-D7BAE753CDF0}" type="pres">
      <dgm:prSet presAssocID="{928A4E09-4A2C-4FF3-89E0-6B46F3FCA637}" presName="childText" presStyleLbl="conFgAcc1" presStyleIdx="2" presStyleCnt="5">
        <dgm:presLayoutVars>
          <dgm:bulletEnabled val="1"/>
        </dgm:presLayoutVars>
      </dgm:prSet>
      <dgm:spPr/>
    </dgm:pt>
    <dgm:pt modelId="{62861ED4-49D8-4BD1-B8E3-552A0BBDC4FF}" type="pres">
      <dgm:prSet presAssocID="{57252318-1A81-44E4-9138-F81808C2549F}" presName="spaceBetweenRectangles" presStyleCnt="0"/>
      <dgm:spPr/>
    </dgm:pt>
    <dgm:pt modelId="{84EE296A-D44B-43DE-B6F9-4F7BCB6EA4FC}" type="pres">
      <dgm:prSet presAssocID="{3AC81946-4FAE-4BA2-AAEB-5DAF92211453}" presName="parentLin" presStyleCnt="0"/>
      <dgm:spPr/>
    </dgm:pt>
    <dgm:pt modelId="{264E8778-023B-43DE-BA54-4F8AF6D4213E}" type="pres">
      <dgm:prSet presAssocID="{3AC81946-4FAE-4BA2-AAEB-5DAF92211453}" presName="parentLeftMargin" presStyleLbl="node1" presStyleIdx="2" presStyleCnt="5"/>
      <dgm:spPr/>
    </dgm:pt>
    <dgm:pt modelId="{86ADD517-995E-46C1-928A-E5F3A8BB58D0}" type="pres">
      <dgm:prSet presAssocID="{3AC81946-4FAE-4BA2-AAEB-5DAF92211453}" presName="parentText" presStyleLbl="node1" presStyleIdx="3" presStyleCnt="5">
        <dgm:presLayoutVars>
          <dgm:chMax val="0"/>
          <dgm:bulletEnabled val="1"/>
        </dgm:presLayoutVars>
      </dgm:prSet>
      <dgm:spPr/>
    </dgm:pt>
    <dgm:pt modelId="{F3F2A823-106A-458F-A3E3-33F41FBF24B9}" type="pres">
      <dgm:prSet presAssocID="{3AC81946-4FAE-4BA2-AAEB-5DAF92211453}" presName="negativeSpace" presStyleCnt="0"/>
      <dgm:spPr/>
    </dgm:pt>
    <dgm:pt modelId="{88B1EAE7-DD8C-4609-8C2B-F925D55A3676}" type="pres">
      <dgm:prSet presAssocID="{3AC81946-4FAE-4BA2-AAEB-5DAF92211453}" presName="childText" presStyleLbl="conFgAcc1" presStyleIdx="3" presStyleCnt="5">
        <dgm:presLayoutVars>
          <dgm:bulletEnabled val="1"/>
        </dgm:presLayoutVars>
      </dgm:prSet>
      <dgm:spPr/>
    </dgm:pt>
    <dgm:pt modelId="{B63146DD-AA1E-41A2-926B-AE61486198F9}" type="pres">
      <dgm:prSet presAssocID="{97D00769-4828-414D-80D9-2E0166F526CF}" presName="spaceBetweenRectangles" presStyleCnt="0"/>
      <dgm:spPr/>
    </dgm:pt>
    <dgm:pt modelId="{3131644C-E5D1-4B9B-B7F2-B4D58513BA68}" type="pres">
      <dgm:prSet presAssocID="{386A4D41-46A3-4783-BFE3-9017AD41342E}" presName="parentLin" presStyleCnt="0"/>
      <dgm:spPr/>
    </dgm:pt>
    <dgm:pt modelId="{E02A0EE4-6567-44D4-85C6-968F85FA741D}" type="pres">
      <dgm:prSet presAssocID="{386A4D41-46A3-4783-BFE3-9017AD41342E}" presName="parentLeftMargin" presStyleLbl="node1" presStyleIdx="3" presStyleCnt="5"/>
      <dgm:spPr/>
    </dgm:pt>
    <dgm:pt modelId="{9342B699-13DB-4458-B271-517CCA8D5818}" type="pres">
      <dgm:prSet presAssocID="{386A4D41-46A3-4783-BFE3-9017AD41342E}" presName="parentText" presStyleLbl="node1" presStyleIdx="4" presStyleCnt="5">
        <dgm:presLayoutVars>
          <dgm:chMax val="0"/>
          <dgm:bulletEnabled val="1"/>
        </dgm:presLayoutVars>
      </dgm:prSet>
      <dgm:spPr/>
    </dgm:pt>
    <dgm:pt modelId="{E90CCB4E-72AC-4D1A-BCC0-640A537EDFCA}" type="pres">
      <dgm:prSet presAssocID="{386A4D41-46A3-4783-BFE3-9017AD41342E}" presName="negativeSpace" presStyleCnt="0"/>
      <dgm:spPr/>
    </dgm:pt>
    <dgm:pt modelId="{74D93A1E-E93E-44F4-BA04-3F2E90222943}" type="pres">
      <dgm:prSet presAssocID="{386A4D41-46A3-4783-BFE3-9017AD41342E}" presName="childText" presStyleLbl="conFgAcc1" presStyleIdx="4" presStyleCnt="5">
        <dgm:presLayoutVars>
          <dgm:bulletEnabled val="1"/>
        </dgm:presLayoutVars>
      </dgm:prSet>
      <dgm:spPr/>
    </dgm:pt>
  </dgm:ptLst>
  <dgm:cxnLst>
    <dgm:cxn modelId="{3B995A01-E52A-40BC-B9E4-D23DC86790E2}" srcId="{21839D55-E6EA-4CA7-B3C7-BB82D459E260}" destId="{74121A0F-12EE-47FB-8186-C23E465BE2B3}" srcOrd="0" destOrd="0" parTransId="{7E182AC4-EE06-451D-B201-EC0A5AC7FF8E}" sibTransId="{B34A12C8-3A10-48F7-83B6-A8D9901C371D}"/>
    <dgm:cxn modelId="{15166B28-7CF8-4A07-8705-5C5E43FB24D7}" srcId="{21839D55-E6EA-4CA7-B3C7-BB82D459E260}" destId="{3AC81946-4FAE-4BA2-AAEB-5DAF92211453}" srcOrd="3" destOrd="0" parTransId="{19AC36DF-E7B1-4C41-99FB-2B072AA3B840}" sibTransId="{97D00769-4828-414D-80D9-2E0166F526CF}"/>
    <dgm:cxn modelId="{FC07CB2A-80EB-4D6E-814D-B163186295E0}" type="presOf" srcId="{3AC81946-4FAE-4BA2-AAEB-5DAF92211453}" destId="{264E8778-023B-43DE-BA54-4F8AF6D4213E}" srcOrd="0" destOrd="0" presId="urn:microsoft.com/office/officeart/2005/8/layout/list1"/>
    <dgm:cxn modelId="{81946D30-E725-4CC6-955E-448B71FA03B1}" type="presOf" srcId="{21839D55-E6EA-4CA7-B3C7-BB82D459E260}" destId="{DD214FDE-B53B-41F2-8D92-559A28DF3893}" srcOrd="0" destOrd="0" presId="urn:microsoft.com/office/officeart/2005/8/layout/list1"/>
    <dgm:cxn modelId="{73A8C735-FA00-4C47-947C-7F7DBE164E22}" type="presOf" srcId="{928A4E09-4A2C-4FF3-89E0-6B46F3FCA637}" destId="{6A942E03-99A1-4F89-8DCF-8870A9743918}" srcOrd="0" destOrd="0" presId="urn:microsoft.com/office/officeart/2005/8/layout/list1"/>
    <dgm:cxn modelId="{B44C715D-2E8C-4A93-A2A8-961A00CB4366}" type="presOf" srcId="{3AC81946-4FAE-4BA2-AAEB-5DAF92211453}" destId="{86ADD517-995E-46C1-928A-E5F3A8BB58D0}" srcOrd="1" destOrd="0" presId="urn:microsoft.com/office/officeart/2005/8/layout/list1"/>
    <dgm:cxn modelId="{7609A661-1EB0-4511-9034-4F8ADF883E2B}" type="presOf" srcId="{74121A0F-12EE-47FB-8186-C23E465BE2B3}" destId="{3CD71F67-76E8-418E-816A-E99A41776EA5}" srcOrd="1" destOrd="0" presId="urn:microsoft.com/office/officeart/2005/8/layout/list1"/>
    <dgm:cxn modelId="{E9A67C64-A4A5-4B11-810A-A232260BCE42}" type="presOf" srcId="{386A4D41-46A3-4783-BFE3-9017AD41342E}" destId="{9342B699-13DB-4458-B271-517CCA8D5818}" srcOrd="1" destOrd="0" presId="urn:microsoft.com/office/officeart/2005/8/layout/list1"/>
    <dgm:cxn modelId="{73C0B945-44EA-4E03-8147-71D172654359}" type="presOf" srcId="{928A4E09-4A2C-4FF3-89E0-6B46F3FCA637}" destId="{B5FE5C53-7F39-4E25-8316-58CD94D3FE7C}" srcOrd="1" destOrd="0" presId="urn:microsoft.com/office/officeart/2005/8/layout/list1"/>
    <dgm:cxn modelId="{41061649-B9D5-4976-A6DA-C75AD59FC894}" type="presOf" srcId="{C0B8782C-8413-4E36-A1FB-820106F1B75A}" destId="{ACEFCEDB-F48A-4BCB-97EF-9ACDDA01D5CA}" srcOrd="1" destOrd="0" presId="urn:microsoft.com/office/officeart/2005/8/layout/list1"/>
    <dgm:cxn modelId="{6C860B70-83DB-4ABA-9F87-8CB10E7E8BED}" type="presOf" srcId="{C0B8782C-8413-4E36-A1FB-820106F1B75A}" destId="{8D1D4A84-763E-4897-BD17-DB7A108126E2}" srcOrd="0" destOrd="0" presId="urn:microsoft.com/office/officeart/2005/8/layout/list1"/>
    <dgm:cxn modelId="{2812CECE-7AA8-4B21-8F5F-7E36713CF575}" srcId="{21839D55-E6EA-4CA7-B3C7-BB82D459E260}" destId="{386A4D41-46A3-4783-BFE3-9017AD41342E}" srcOrd="4" destOrd="0" parTransId="{2206DFAA-22CC-47B9-8FDA-B18ADE9C267A}" sibTransId="{7FE08995-354D-4DDB-819C-F6B0D14C3B53}"/>
    <dgm:cxn modelId="{813BF9D4-B63D-492A-B489-62A8765CCEA3}" srcId="{21839D55-E6EA-4CA7-B3C7-BB82D459E260}" destId="{C0B8782C-8413-4E36-A1FB-820106F1B75A}" srcOrd="1" destOrd="0" parTransId="{DBA2D433-2D88-4C2E-8C35-E83DE4AFB7E0}" sibTransId="{7DE3A9F5-2930-485B-8706-E5F77DA56CD9}"/>
    <dgm:cxn modelId="{7DDA94F6-1E1D-41C8-B95B-7925BFFE8088}" type="presOf" srcId="{386A4D41-46A3-4783-BFE3-9017AD41342E}" destId="{E02A0EE4-6567-44D4-85C6-968F85FA741D}" srcOrd="0" destOrd="0" presId="urn:microsoft.com/office/officeart/2005/8/layout/list1"/>
    <dgm:cxn modelId="{8FD2CEF6-D24B-4794-A429-818475196CC6}" type="presOf" srcId="{74121A0F-12EE-47FB-8186-C23E465BE2B3}" destId="{EB8B6D51-9F0A-4FEB-830D-7F9169F9A828}" srcOrd="0" destOrd="0" presId="urn:microsoft.com/office/officeart/2005/8/layout/list1"/>
    <dgm:cxn modelId="{4CA5F5F7-26B0-4931-8A20-18F4FD51AD76}" srcId="{21839D55-E6EA-4CA7-B3C7-BB82D459E260}" destId="{928A4E09-4A2C-4FF3-89E0-6B46F3FCA637}" srcOrd="2" destOrd="0" parTransId="{1640DE0D-AE85-41ED-8A3C-0AFF7CAF97BD}" sibTransId="{57252318-1A81-44E4-9138-F81808C2549F}"/>
    <dgm:cxn modelId="{D5ADE0D5-93B6-4E66-9FCC-86D8C15A186A}" type="presParOf" srcId="{DD214FDE-B53B-41F2-8D92-559A28DF3893}" destId="{6E9D3079-5E6F-4DED-9E90-56C2B03E9AEC}" srcOrd="0" destOrd="0" presId="urn:microsoft.com/office/officeart/2005/8/layout/list1"/>
    <dgm:cxn modelId="{73B75F91-64C5-4C34-B86A-B8C437E8114D}" type="presParOf" srcId="{6E9D3079-5E6F-4DED-9E90-56C2B03E9AEC}" destId="{EB8B6D51-9F0A-4FEB-830D-7F9169F9A828}" srcOrd="0" destOrd="0" presId="urn:microsoft.com/office/officeart/2005/8/layout/list1"/>
    <dgm:cxn modelId="{98138B4B-9B94-4C5D-8FD1-E668E70A92F5}" type="presParOf" srcId="{6E9D3079-5E6F-4DED-9E90-56C2B03E9AEC}" destId="{3CD71F67-76E8-418E-816A-E99A41776EA5}" srcOrd="1" destOrd="0" presId="urn:microsoft.com/office/officeart/2005/8/layout/list1"/>
    <dgm:cxn modelId="{F24A8A5C-AE8B-42D5-9A68-626FA2B2F4F6}" type="presParOf" srcId="{DD214FDE-B53B-41F2-8D92-559A28DF3893}" destId="{A716766E-36B2-4E1F-AE32-A4C8223528C7}" srcOrd="1" destOrd="0" presId="urn:microsoft.com/office/officeart/2005/8/layout/list1"/>
    <dgm:cxn modelId="{C81B6E61-90A6-4C77-9535-CD1A3092D065}" type="presParOf" srcId="{DD214FDE-B53B-41F2-8D92-559A28DF3893}" destId="{04779D82-5805-43EB-8673-0A53B6DBBFCB}" srcOrd="2" destOrd="0" presId="urn:microsoft.com/office/officeart/2005/8/layout/list1"/>
    <dgm:cxn modelId="{C0CF2273-9FB1-48CE-A10B-11A41478C352}" type="presParOf" srcId="{DD214FDE-B53B-41F2-8D92-559A28DF3893}" destId="{B5BB80CE-BD4D-464F-BBEB-03E9005E62FF}" srcOrd="3" destOrd="0" presId="urn:microsoft.com/office/officeart/2005/8/layout/list1"/>
    <dgm:cxn modelId="{0AE2FB7D-FBA9-4C10-9457-0A78F6318EA7}" type="presParOf" srcId="{DD214FDE-B53B-41F2-8D92-559A28DF3893}" destId="{96AB3FAD-E166-4DAC-BF7E-6F8E691EEC90}" srcOrd="4" destOrd="0" presId="urn:microsoft.com/office/officeart/2005/8/layout/list1"/>
    <dgm:cxn modelId="{757812ED-0E5B-4016-B139-951716475333}" type="presParOf" srcId="{96AB3FAD-E166-4DAC-BF7E-6F8E691EEC90}" destId="{8D1D4A84-763E-4897-BD17-DB7A108126E2}" srcOrd="0" destOrd="0" presId="urn:microsoft.com/office/officeart/2005/8/layout/list1"/>
    <dgm:cxn modelId="{9D882CA4-6873-4367-A819-A4B15DC9C0E2}" type="presParOf" srcId="{96AB3FAD-E166-4DAC-BF7E-6F8E691EEC90}" destId="{ACEFCEDB-F48A-4BCB-97EF-9ACDDA01D5CA}" srcOrd="1" destOrd="0" presId="urn:microsoft.com/office/officeart/2005/8/layout/list1"/>
    <dgm:cxn modelId="{4DDDA814-316B-4016-B35A-4E4CB19B9D17}" type="presParOf" srcId="{DD214FDE-B53B-41F2-8D92-559A28DF3893}" destId="{80769AF1-B956-4AF0-BBEC-A0A6EC03B8FC}" srcOrd="5" destOrd="0" presId="urn:microsoft.com/office/officeart/2005/8/layout/list1"/>
    <dgm:cxn modelId="{D998B4E0-FDC0-4005-AC1D-5F6C80F67DA3}" type="presParOf" srcId="{DD214FDE-B53B-41F2-8D92-559A28DF3893}" destId="{70E9E19F-30BF-496A-8784-86AB309B9829}" srcOrd="6" destOrd="0" presId="urn:microsoft.com/office/officeart/2005/8/layout/list1"/>
    <dgm:cxn modelId="{76509BDB-316D-4118-96BE-AFA9FA0D8BE4}" type="presParOf" srcId="{DD214FDE-B53B-41F2-8D92-559A28DF3893}" destId="{C9BE9D7C-4CEC-457C-829F-AD1D3A7A293D}" srcOrd="7" destOrd="0" presId="urn:microsoft.com/office/officeart/2005/8/layout/list1"/>
    <dgm:cxn modelId="{68FD373D-F4EE-42F1-A7BD-ECB0A782355F}" type="presParOf" srcId="{DD214FDE-B53B-41F2-8D92-559A28DF3893}" destId="{80AEA1B1-5A23-4ACE-924F-D81B1B6FA780}" srcOrd="8" destOrd="0" presId="urn:microsoft.com/office/officeart/2005/8/layout/list1"/>
    <dgm:cxn modelId="{7EF33F95-3E6D-4195-9D55-8693DE44EBB3}" type="presParOf" srcId="{80AEA1B1-5A23-4ACE-924F-D81B1B6FA780}" destId="{6A942E03-99A1-4F89-8DCF-8870A9743918}" srcOrd="0" destOrd="0" presId="urn:microsoft.com/office/officeart/2005/8/layout/list1"/>
    <dgm:cxn modelId="{A0D55555-6C02-49E9-9D48-1DC08372C762}" type="presParOf" srcId="{80AEA1B1-5A23-4ACE-924F-D81B1B6FA780}" destId="{B5FE5C53-7F39-4E25-8316-58CD94D3FE7C}" srcOrd="1" destOrd="0" presId="urn:microsoft.com/office/officeart/2005/8/layout/list1"/>
    <dgm:cxn modelId="{893A7FD4-9DC6-4217-B312-78F47F0481D0}" type="presParOf" srcId="{DD214FDE-B53B-41F2-8D92-559A28DF3893}" destId="{C748F3E9-80B5-400D-9CEC-E115AC1F201F}" srcOrd="9" destOrd="0" presId="urn:microsoft.com/office/officeart/2005/8/layout/list1"/>
    <dgm:cxn modelId="{85E80D9D-93C8-4F62-839F-0619A1412631}" type="presParOf" srcId="{DD214FDE-B53B-41F2-8D92-559A28DF3893}" destId="{0C4D278C-8FAC-44B5-A31B-D7BAE753CDF0}" srcOrd="10" destOrd="0" presId="urn:microsoft.com/office/officeart/2005/8/layout/list1"/>
    <dgm:cxn modelId="{2E53A8BC-1140-482A-A024-08FE3AA0E12B}" type="presParOf" srcId="{DD214FDE-B53B-41F2-8D92-559A28DF3893}" destId="{62861ED4-49D8-4BD1-B8E3-552A0BBDC4FF}" srcOrd="11" destOrd="0" presId="urn:microsoft.com/office/officeart/2005/8/layout/list1"/>
    <dgm:cxn modelId="{485A552E-FAF3-47FC-9CB4-861226F4DAF6}" type="presParOf" srcId="{DD214FDE-B53B-41F2-8D92-559A28DF3893}" destId="{84EE296A-D44B-43DE-B6F9-4F7BCB6EA4FC}" srcOrd="12" destOrd="0" presId="urn:microsoft.com/office/officeart/2005/8/layout/list1"/>
    <dgm:cxn modelId="{E96E1624-B1BB-4AD2-8FE7-47778A69DF25}" type="presParOf" srcId="{84EE296A-D44B-43DE-B6F9-4F7BCB6EA4FC}" destId="{264E8778-023B-43DE-BA54-4F8AF6D4213E}" srcOrd="0" destOrd="0" presId="urn:microsoft.com/office/officeart/2005/8/layout/list1"/>
    <dgm:cxn modelId="{E12C1A9C-1551-4D21-9EF0-B921806D96BD}" type="presParOf" srcId="{84EE296A-D44B-43DE-B6F9-4F7BCB6EA4FC}" destId="{86ADD517-995E-46C1-928A-E5F3A8BB58D0}" srcOrd="1" destOrd="0" presId="urn:microsoft.com/office/officeart/2005/8/layout/list1"/>
    <dgm:cxn modelId="{3B248C59-807A-466E-A3F3-CCDDA016388B}" type="presParOf" srcId="{DD214FDE-B53B-41F2-8D92-559A28DF3893}" destId="{F3F2A823-106A-458F-A3E3-33F41FBF24B9}" srcOrd="13" destOrd="0" presId="urn:microsoft.com/office/officeart/2005/8/layout/list1"/>
    <dgm:cxn modelId="{311A8E95-D1F2-4E16-A4F0-04C7519DEBB5}" type="presParOf" srcId="{DD214FDE-B53B-41F2-8D92-559A28DF3893}" destId="{88B1EAE7-DD8C-4609-8C2B-F925D55A3676}" srcOrd="14" destOrd="0" presId="urn:microsoft.com/office/officeart/2005/8/layout/list1"/>
    <dgm:cxn modelId="{EC33EF4C-3637-49EE-8A06-D316C7CDC7F5}" type="presParOf" srcId="{DD214FDE-B53B-41F2-8D92-559A28DF3893}" destId="{B63146DD-AA1E-41A2-926B-AE61486198F9}" srcOrd="15" destOrd="0" presId="urn:microsoft.com/office/officeart/2005/8/layout/list1"/>
    <dgm:cxn modelId="{1C79D449-49CF-406C-A761-E109672D0B4B}" type="presParOf" srcId="{DD214FDE-B53B-41F2-8D92-559A28DF3893}" destId="{3131644C-E5D1-4B9B-B7F2-B4D58513BA68}" srcOrd="16" destOrd="0" presId="urn:microsoft.com/office/officeart/2005/8/layout/list1"/>
    <dgm:cxn modelId="{9A68ACFF-5E63-4048-94E7-2329E5D6ACFA}" type="presParOf" srcId="{3131644C-E5D1-4B9B-B7F2-B4D58513BA68}" destId="{E02A0EE4-6567-44D4-85C6-968F85FA741D}" srcOrd="0" destOrd="0" presId="urn:microsoft.com/office/officeart/2005/8/layout/list1"/>
    <dgm:cxn modelId="{41713A69-80CE-4FF1-85DB-613D3ECA6F5D}" type="presParOf" srcId="{3131644C-E5D1-4B9B-B7F2-B4D58513BA68}" destId="{9342B699-13DB-4458-B271-517CCA8D5818}" srcOrd="1" destOrd="0" presId="urn:microsoft.com/office/officeart/2005/8/layout/list1"/>
    <dgm:cxn modelId="{887B15AC-434A-4A66-99C2-3DA184A8B800}" type="presParOf" srcId="{DD214FDE-B53B-41F2-8D92-559A28DF3893}" destId="{E90CCB4E-72AC-4D1A-BCC0-640A537EDFCA}" srcOrd="17" destOrd="0" presId="urn:microsoft.com/office/officeart/2005/8/layout/list1"/>
    <dgm:cxn modelId="{3C6D8C80-9CD8-4D5B-A263-649147D226DD}" type="presParOf" srcId="{DD214FDE-B53B-41F2-8D92-559A28DF3893}" destId="{74D93A1E-E93E-44F4-BA04-3F2E90222943}" srcOrd="18"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D3AE48A-E5A6-4D25-B165-F5DCF040BC69}" type="doc">
      <dgm:prSet loTypeId="urn:microsoft.com/office/officeart/2005/8/layout/chevron2" loCatId="process" qsTypeId="urn:microsoft.com/office/officeart/2005/8/quickstyle/simple1" qsCatId="simple" csTypeId="urn:microsoft.com/office/officeart/2005/8/colors/accent1_2" csCatId="accent1" phldr="1"/>
      <dgm:spPr/>
      <dgm:t>
        <a:bodyPr/>
        <a:lstStyle/>
        <a:p>
          <a:endParaRPr lang="en-US"/>
        </a:p>
      </dgm:t>
    </dgm:pt>
    <dgm:pt modelId="{4DCA88AE-A66E-49D1-9AB7-F69478BF30FF}">
      <dgm:prSet phldrT="[Text]" phldr="0"/>
      <dgm:spPr/>
      <dgm:t>
        <a:bodyPr/>
        <a:lstStyle/>
        <a:p>
          <a:r>
            <a:rPr lang="en-US" dirty="0">
              <a:latin typeface="Calibri"/>
            </a:rPr>
            <a:t>Verbal</a:t>
          </a:r>
          <a:endParaRPr lang="en-US" dirty="0"/>
        </a:p>
      </dgm:t>
    </dgm:pt>
    <dgm:pt modelId="{FC8A8C8C-6D7C-4D75-B369-6F718577F6FF}" type="parTrans" cxnId="{BB212D79-2509-4B6F-B9FA-B5F4562A3C37}">
      <dgm:prSet/>
      <dgm:spPr/>
      <dgm:t>
        <a:bodyPr/>
        <a:lstStyle/>
        <a:p>
          <a:endParaRPr lang="en-US"/>
        </a:p>
      </dgm:t>
    </dgm:pt>
    <dgm:pt modelId="{41AB124E-F9F2-4F12-8BB6-A04342E07FB3}" type="sibTrans" cxnId="{BB212D79-2509-4B6F-B9FA-B5F4562A3C37}">
      <dgm:prSet/>
      <dgm:spPr/>
      <dgm:t>
        <a:bodyPr/>
        <a:lstStyle/>
        <a:p>
          <a:endParaRPr lang="en-US"/>
        </a:p>
      </dgm:t>
    </dgm:pt>
    <dgm:pt modelId="{501B1D08-EDC5-4474-A1ED-17DFADFBC145}">
      <dgm:prSet phldrT="[Text]" phldr="0"/>
      <dgm:spPr/>
      <dgm:t>
        <a:bodyPr/>
        <a:lstStyle/>
        <a:p>
          <a:pPr rtl="0"/>
          <a:r>
            <a:rPr lang="en-US" dirty="0">
              <a:latin typeface="Calibri"/>
            </a:rPr>
            <a:t>Uses a strong speaking voice.</a:t>
          </a:r>
          <a:endParaRPr lang="en-US" dirty="0"/>
        </a:p>
      </dgm:t>
    </dgm:pt>
    <dgm:pt modelId="{CE1EF505-C1A6-4175-B72F-A9AE0D9808BC}" type="parTrans" cxnId="{8EE1BDF6-31C4-49FD-AC2C-0A595CF27BD6}">
      <dgm:prSet/>
      <dgm:spPr/>
      <dgm:t>
        <a:bodyPr/>
        <a:lstStyle/>
        <a:p>
          <a:endParaRPr lang="en-US"/>
        </a:p>
      </dgm:t>
    </dgm:pt>
    <dgm:pt modelId="{DB0249F0-DDDE-4E4A-80B5-7965906F07E5}" type="sibTrans" cxnId="{8EE1BDF6-31C4-49FD-AC2C-0A595CF27BD6}">
      <dgm:prSet/>
      <dgm:spPr/>
      <dgm:t>
        <a:bodyPr/>
        <a:lstStyle/>
        <a:p>
          <a:endParaRPr lang="en-US"/>
        </a:p>
      </dgm:t>
    </dgm:pt>
    <dgm:pt modelId="{3231BDAA-25E8-4CF0-80A0-4F5E1F7F8CE7}">
      <dgm:prSet phldrT="[Text]" phldr="0"/>
      <dgm:spPr/>
      <dgm:t>
        <a:bodyPr/>
        <a:lstStyle/>
        <a:p>
          <a:pPr rtl="0"/>
          <a:r>
            <a:rPr lang="en-US" dirty="0">
              <a:latin typeface="Calibri"/>
            </a:rPr>
            <a:t>Uses active listening. Avoids filter words and industry verbiage when appropriate.</a:t>
          </a:r>
          <a:endParaRPr lang="en-US" dirty="0"/>
        </a:p>
      </dgm:t>
    </dgm:pt>
    <dgm:pt modelId="{F282B781-7C78-455E-BB7A-A8C19296EF35}" type="parTrans" cxnId="{524C2DB5-186A-4020-B16A-B8DD613E6091}">
      <dgm:prSet/>
      <dgm:spPr/>
      <dgm:t>
        <a:bodyPr/>
        <a:lstStyle/>
        <a:p>
          <a:endParaRPr lang="en-US"/>
        </a:p>
      </dgm:t>
    </dgm:pt>
    <dgm:pt modelId="{968E1672-8B6F-4E80-9280-012BF6C7F584}" type="sibTrans" cxnId="{524C2DB5-186A-4020-B16A-B8DD613E6091}">
      <dgm:prSet/>
      <dgm:spPr/>
      <dgm:t>
        <a:bodyPr/>
        <a:lstStyle/>
        <a:p>
          <a:endParaRPr lang="en-US"/>
        </a:p>
      </dgm:t>
    </dgm:pt>
    <dgm:pt modelId="{666F99A8-0E44-458B-8B75-AC29EDF7E4C0}">
      <dgm:prSet phldrT="[Text]" phldr="0"/>
      <dgm:spPr/>
      <dgm:t>
        <a:bodyPr/>
        <a:lstStyle/>
        <a:p>
          <a:r>
            <a:rPr lang="en-US" dirty="0">
              <a:latin typeface="Calibri"/>
            </a:rPr>
            <a:t>Non-Verbal</a:t>
          </a:r>
          <a:endParaRPr lang="en-US" dirty="0"/>
        </a:p>
      </dgm:t>
    </dgm:pt>
    <dgm:pt modelId="{1AA1223B-B32A-43D8-B54F-92AA19EB1262}" type="parTrans" cxnId="{E1C31D3D-911D-4435-8400-C7E75944C218}">
      <dgm:prSet/>
      <dgm:spPr/>
      <dgm:t>
        <a:bodyPr/>
        <a:lstStyle/>
        <a:p>
          <a:endParaRPr lang="en-US"/>
        </a:p>
      </dgm:t>
    </dgm:pt>
    <dgm:pt modelId="{1D572E3A-FF67-4E07-9A94-470F678B58C2}" type="sibTrans" cxnId="{E1C31D3D-911D-4435-8400-C7E75944C218}">
      <dgm:prSet/>
      <dgm:spPr/>
      <dgm:t>
        <a:bodyPr/>
        <a:lstStyle/>
        <a:p>
          <a:endParaRPr lang="en-US"/>
        </a:p>
      </dgm:t>
    </dgm:pt>
    <dgm:pt modelId="{B0D66F00-71A7-4650-BCD3-36436E25B6C7}">
      <dgm:prSet phldrT="[Text]" phldr="0"/>
      <dgm:spPr/>
      <dgm:t>
        <a:bodyPr/>
        <a:lstStyle/>
        <a:p>
          <a:pPr rtl="0"/>
          <a:r>
            <a:rPr lang="en-US" dirty="0">
              <a:latin typeface="Calibri"/>
            </a:rPr>
            <a:t>Recognizes how emotions feel physically.</a:t>
          </a:r>
          <a:endParaRPr lang="en-US" dirty="0"/>
        </a:p>
      </dgm:t>
    </dgm:pt>
    <dgm:pt modelId="{7224F5F9-3FB0-46D4-9DC9-F32BB3F75162}" type="parTrans" cxnId="{7B4E071E-868D-4B24-9335-A5E42AFC23C1}">
      <dgm:prSet/>
      <dgm:spPr/>
      <dgm:t>
        <a:bodyPr/>
        <a:lstStyle/>
        <a:p>
          <a:endParaRPr lang="en-US"/>
        </a:p>
      </dgm:t>
    </dgm:pt>
    <dgm:pt modelId="{72663797-CC91-46CE-9E02-B371A90DB366}" type="sibTrans" cxnId="{7B4E071E-868D-4B24-9335-A5E42AFC23C1}">
      <dgm:prSet/>
      <dgm:spPr/>
      <dgm:t>
        <a:bodyPr/>
        <a:lstStyle/>
        <a:p>
          <a:endParaRPr lang="en-US"/>
        </a:p>
      </dgm:t>
    </dgm:pt>
    <dgm:pt modelId="{BAA79010-2F83-4705-86FE-C57C63038C99}">
      <dgm:prSet phldrT="[Text]" phldr="0"/>
      <dgm:spPr/>
      <dgm:t>
        <a:bodyPr/>
        <a:lstStyle/>
        <a:p>
          <a:pPr rtl="0"/>
          <a:r>
            <a:rPr lang="en-US" dirty="0">
              <a:latin typeface="Calibri"/>
            </a:rPr>
            <a:t>Uses intentionality of nonverbals and how they can affect others. Mirrors the other person's affect.</a:t>
          </a:r>
          <a:endParaRPr lang="en-US" dirty="0"/>
        </a:p>
      </dgm:t>
    </dgm:pt>
    <dgm:pt modelId="{62728020-E63E-4E84-BC42-646040D4383A}" type="parTrans" cxnId="{B72BD537-C120-4F96-B0CB-509CCEC06C9E}">
      <dgm:prSet/>
      <dgm:spPr/>
      <dgm:t>
        <a:bodyPr/>
        <a:lstStyle/>
        <a:p>
          <a:endParaRPr lang="en-US"/>
        </a:p>
      </dgm:t>
    </dgm:pt>
    <dgm:pt modelId="{7610ECEC-9132-4563-90E5-689B475CD552}" type="sibTrans" cxnId="{B72BD537-C120-4F96-B0CB-509CCEC06C9E}">
      <dgm:prSet/>
      <dgm:spPr/>
      <dgm:t>
        <a:bodyPr/>
        <a:lstStyle/>
        <a:p>
          <a:endParaRPr lang="en-US"/>
        </a:p>
      </dgm:t>
    </dgm:pt>
    <dgm:pt modelId="{24D575D1-B15E-4051-ACCE-810A4684E776}">
      <dgm:prSet phldrT="[Text]" phldr="0"/>
      <dgm:spPr/>
      <dgm:t>
        <a:bodyPr/>
        <a:lstStyle/>
        <a:p>
          <a:r>
            <a:rPr lang="en-US" dirty="0">
              <a:latin typeface="Calibri"/>
            </a:rPr>
            <a:t>Visual</a:t>
          </a:r>
          <a:endParaRPr lang="en-US" dirty="0"/>
        </a:p>
      </dgm:t>
    </dgm:pt>
    <dgm:pt modelId="{8166BDFC-80DF-4C5F-9449-F4DFAF4F9A54}" type="parTrans" cxnId="{1849A4D6-4667-48FF-A8E5-A3906886FDF2}">
      <dgm:prSet/>
      <dgm:spPr/>
      <dgm:t>
        <a:bodyPr/>
        <a:lstStyle/>
        <a:p>
          <a:endParaRPr lang="en-US"/>
        </a:p>
      </dgm:t>
    </dgm:pt>
    <dgm:pt modelId="{941090DD-4A9A-48CE-A9A7-8BFBFEFBA2EB}" type="sibTrans" cxnId="{1849A4D6-4667-48FF-A8E5-A3906886FDF2}">
      <dgm:prSet/>
      <dgm:spPr/>
      <dgm:t>
        <a:bodyPr/>
        <a:lstStyle/>
        <a:p>
          <a:endParaRPr lang="en-US"/>
        </a:p>
      </dgm:t>
    </dgm:pt>
    <dgm:pt modelId="{4023D802-0C3F-4E1F-95E4-A82917C58E55}">
      <dgm:prSet phldrT="[Text]" phldr="0"/>
      <dgm:spPr/>
      <dgm:t>
        <a:bodyPr/>
        <a:lstStyle/>
        <a:p>
          <a:pPr rtl="0"/>
          <a:r>
            <a:rPr lang="en-US" dirty="0">
              <a:latin typeface="Calibri"/>
            </a:rPr>
            <a:t>Considers audience before adding visuals to communication.</a:t>
          </a:r>
          <a:endParaRPr lang="en-US" dirty="0"/>
        </a:p>
      </dgm:t>
    </dgm:pt>
    <dgm:pt modelId="{3AB5A3B5-D855-4AE0-AF7A-20D6688401B3}" type="parTrans" cxnId="{BE7C4BE3-6949-4A0B-A551-870940DEABF7}">
      <dgm:prSet/>
      <dgm:spPr/>
      <dgm:t>
        <a:bodyPr/>
        <a:lstStyle/>
        <a:p>
          <a:endParaRPr lang="en-US"/>
        </a:p>
      </dgm:t>
    </dgm:pt>
    <dgm:pt modelId="{9B553711-F55F-4A24-B03E-E668013C9D2D}" type="sibTrans" cxnId="{BE7C4BE3-6949-4A0B-A551-870940DEABF7}">
      <dgm:prSet/>
      <dgm:spPr/>
      <dgm:t>
        <a:bodyPr/>
        <a:lstStyle/>
        <a:p>
          <a:endParaRPr lang="en-US"/>
        </a:p>
      </dgm:t>
    </dgm:pt>
    <dgm:pt modelId="{5191CE08-AAAE-44E1-9608-CACBBA670FCF}">
      <dgm:prSet phldrT="[Text]" phldr="0"/>
      <dgm:spPr/>
      <dgm:t>
        <a:bodyPr/>
        <a:lstStyle/>
        <a:p>
          <a:pPr rtl="0"/>
          <a:r>
            <a:rPr lang="en-US" dirty="0">
              <a:latin typeface="Calibri"/>
            </a:rPr>
            <a:t>Uses visuals only when they add value to communication: clean, clear, easy so others who are not experts can understand.</a:t>
          </a:r>
          <a:endParaRPr lang="en-US" dirty="0"/>
        </a:p>
      </dgm:t>
    </dgm:pt>
    <dgm:pt modelId="{89E1D8C3-AB03-422F-B120-4F0521EE531B}" type="parTrans" cxnId="{D0686DB2-BA99-4B57-9235-D86944562739}">
      <dgm:prSet/>
      <dgm:spPr/>
      <dgm:t>
        <a:bodyPr/>
        <a:lstStyle/>
        <a:p>
          <a:endParaRPr lang="en-US"/>
        </a:p>
      </dgm:t>
    </dgm:pt>
    <dgm:pt modelId="{21A75D16-13D9-4FB9-89FB-DB4C36821927}" type="sibTrans" cxnId="{D0686DB2-BA99-4B57-9235-D86944562739}">
      <dgm:prSet/>
      <dgm:spPr/>
      <dgm:t>
        <a:bodyPr/>
        <a:lstStyle/>
        <a:p>
          <a:endParaRPr lang="en-US"/>
        </a:p>
      </dgm:t>
    </dgm:pt>
    <dgm:pt modelId="{338392A1-2F72-4D0B-A8C2-FF79EA55DB8F}">
      <dgm:prSet phldr="0"/>
      <dgm:spPr/>
      <dgm:t>
        <a:bodyPr/>
        <a:lstStyle/>
        <a:p>
          <a:r>
            <a:rPr lang="en-US" dirty="0">
              <a:latin typeface="Calibri"/>
            </a:rPr>
            <a:t>Written</a:t>
          </a:r>
        </a:p>
      </dgm:t>
    </dgm:pt>
    <dgm:pt modelId="{B2E69AEE-9242-481E-9086-799A40566618}" type="parTrans" cxnId="{C899E800-2217-4ACD-9DAB-5B51D23D77D0}">
      <dgm:prSet/>
      <dgm:spPr/>
    </dgm:pt>
    <dgm:pt modelId="{79BED513-D866-4B04-9CC2-96DA86EC1C24}" type="sibTrans" cxnId="{C899E800-2217-4ACD-9DAB-5B51D23D77D0}">
      <dgm:prSet/>
      <dgm:spPr/>
    </dgm:pt>
    <dgm:pt modelId="{52A84751-7F6A-444A-9B71-968147E3AF17}">
      <dgm:prSet phldr="0"/>
      <dgm:spPr/>
      <dgm:t>
        <a:bodyPr/>
        <a:lstStyle/>
        <a:p>
          <a:pPr rtl="0"/>
          <a:r>
            <a:rPr lang="en-US" dirty="0">
              <a:latin typeface="Calibri"/>
            </a:rPr>
            <a:t>Understands that tone may not communicate well in written materials.</a:t>
          </a:r>
        </a:p>
      </dgm:t>
    </dgm:pt>
    <dgm:pt modelId="{EC71E7E4-DEF5-47C0-A0AF-42208DC1A9E2}" type="parTrans" cxnId="{A70BBB3D-D184-443B-886A-64A3D797642F}">
      <dgm:prSet/>
      <dgm:spPr/>
    </dgm:pt>
    <dgm:pt modelId="{CA96C181-0C94-403F-BE43-15E3424B90D6}" type="sibTrans" cxnId="{A70BBB3D-D184-443B-886A-64A3D797642F}">
      <dgm:prSet/>
      <dgm:spPr/>
    </dgm:pt>
    <dgm:pt modelId="{0EB4D7FF-7EEC-4F1A-86A3-267ACD8D7312}">
      <dgm:prSet phldr="0"/>
      <dgm:spPr/>
      <dgm:t>
        <a:bodyPr/>
        <a:lstStyle/>
        <a:p>
          <a:pPr rtl="0"/>
          <a:r>
            <a:rPr lang="en-US" dirty="0">
              <a:latin typeface="Calibri"/>
            </a:rPr>
            <a:t>Takes time to review what has been written before sending to others.</a:t>
          </a:r>
        </a:p>
      </dgm:t>
    </dgm:pt>
    <dgm:pt modelId="{E64E0558-00EB-4ADB-9FFB-5265B04D8CB5}" type="parTrans" cxnId="{6EB67CB9-B07E-49F8-83E8-31C2E5213D16}">
      <dgm:prSet/>
      <dgm:spPr/>
    </dgm:pt>
    <dgm:pt modelId="{16816584-0C0B-4DAD-BBA8-7EE95F43AA69}" type="sibTrans" cxnId="{6EB67CB9-B07E-49F8-83E8-31C2E5213D16}">
      <dgm:prSet/>
      <dgm:spPr/>
    </dgm:pt>
    <dgm:pt modelId="{10824E9B-F88F-4DD1-9A56-9999946EB330}" type="pres">
      <dgm:prSet presAssocID="{CD3AE48A-E5A6-4D25-B165-F5DCF040BC69}" presName="linearFlow" presStyleCnt="0">
        <dgm:presLayoutVars>
          <dgm:dir/>
          <dgm:animLvl val="lvl"/>
          <dgm:resizeHandles val="exact"/>
        </dgm:presLayoutVars>
      </dgm:prSet>
      <dgm:spPr/>
    </dgm:pt>
    <dgm:pt modelId="{C710B0C8-6E98-400F-B9F7-389DFA77549C}" type="pres">
      <dgm:prSet presAssocID="{4DCA88AE-A66E-49D1-9AB7-F69478BF30FF}" presName="composite" presStyleCnt="0"/>
      <dgm:spPr/>
    </dgm:pt>
    <dgm:pt modelId="{25012C94-32AF-4691-80E9-6B780E715E72}" type="pres">
      <dgm:prSet presAssocID="{4DCA88AE-A66E-49D1-9AB7-F69478BF30FF}" presName="parentText" presStyleLbl="alignNode1" presStyleIdx="0" presStyleCnt="4">
        <dgm:presLayoutVars>
          <dgm:chMax val="1"/>
          <dgm:bulletEnabled val="1"/>
        </dgm:presLayoutVars>
      </dgm:prSet>
      <dgm:spPr/>
    </dgm:pt>
    <dgm:pt modelId="{187589C5-039A-45DB-9B82-BED91A824464}" type="pres">
      <dgm:prSet presAssocID="{4DCA88AE-A66E-49D1-9AB7-F69478BF30FF}" presName="descendantText" presStyleLbl="alignAcc1" presStyleIdx="0" presStyleCnt="4">
        <dgm:presLayoutVars>
          <dgm:bulletEnabled val="1"/>
        </dgm:presLayoutVars>
      </dgm:prSet>
      <dgm:spPr/>
    </dgm:pt>
    <dgm:pt modelId="{5A21F542-64AC-4612-BCEA-276214FAA479}" type="pres">
      <dgm:prSet presAssocID="{41AB124E-F9F2-4F12-8BB6-A04342E07FB3}" presName="sp" presStyleCnt="0"/>
      <dgm:spPr/>
    </dgm:pt>
    <dgm:pt modelId="{E4C0B46C-8C0D-4D06-872D-466A0631DD9A}" type="pres">
      <dgm:prSet presAssocID="{666F99A8-0E44-458B-8B75-AC29EDF7E4C0}" presName="composite" presStyleCnt="0"/>
      <dgm:spPr/>
    </dgm:pt>
    <dgm:pt modelId="{69EF3BAE-0291-4983-A082-5DEE9A4C5C53}" type="pres">
      <dgm:prSet presAssocID="{666F99A8-0E44-458B-8B75-AC29EDF7E4C0}" presName="parentText" presStyleLbl="alignNode1" presStyleIdx="1" presStyleCnt="4">
        <dgm:presLayoutVars>
          <dgm:chMax val="1"/>
          <dgm:bulletEnabled val="1"/>
        </dgm:presLayoutVars>
      </dgm:prSet>
      <dgm:spPr/>
    </dgm:pt>
    <dgm:pt modelId="{CB1407FC-A665-4AE0-9BD3-044DA6A211AF}" type="pres">
      <dgm:prSet presAssocID="{666F99A8-0E44-458B-8B75-AC29EDF7E4C0}" presName="descendantText" presStyleLbl="alignAcc1" presStyleIdx="1" presStyleCnt="4">
        <dgm:presLayoutVars>
          <dgm:bulletEnabled val="1"/>
        </dgm:presLayoutVars>
      </dgm:prSet>
      <dgm:spPr/>
    </dgm:pt>
    <dgm:pt modelId="{6A1E626A-147F-42EC-87AF-1D4C10F52D73}" type="pres">
      <dgm:prSet presAssocID="{1D572E3A-FF67-4E07-9A94-470F678B58C2}" presName="sp" presStyleCnt="0"/>
      <dgm:spPr/>
    </dgm:pt>
    <dgm:pt modelId="{0497941C-6249-4931-9894-3E0E2231BD53}" type="pres">
      <dgm:prSet presAssocID="{24D575D1-B15E-4051-ACCE-810A4684E776}" presName="composite" presStyleCnt="0"/>
      <dgm:spPr/>
    </dgm:pt>
    <dgm:pt modelId="{6512EB84-2140-4643-A3D8-88B9182CD4FA}" type="pres">
      <dgm:prSet presAssocID="{24D575D1-B15E-4051-ACCE-810A4684E776}" presName="parentText" presStyleLbl="alignNode1" presStyleIdx="2" presStyleCnt="4">
        <dgm:presLayoutVars>
          <dgm:chMax val="1"/>
          <dgm:bulletEnabled val="1"/>
        </dgm:presLayoutVars>
      </dgm:prSet>
      <dgm:spPr/>
    </dgm:pt>
    <dgm:pt modelId="{009F7EB1-7634-4005-89ED-A482E7ECA371}" type="pres">
      <dgm:prSet presAssocID="{24D575D1-B15E-4051-ACCE-810A4684E776}" presName="descendantText" presStyleLbl="alignAcc1" presStyleIdx="2" presStyleCnt="4">
        <dgm:presLayoutVars>
          <dgm:bulletEnabled val="1"/>
        </dgm:presLayoutVars>
      </dgm:prSet>
      <dgm:spPr/>
    </dgm:pt>
    <dgm:pt modelId="{C1B1B90F-76E6-4A5B-8175-E36CAB2045E2}" type="pres">
      <dgm:prSet presAssocID="{941090DD-4A9A-48CE-A9A7-8BFBFEFBA2EB}" presName="sp" presStyleCnt="0"/>
      <dgm:spPr/>
    </dgm:pt>
    <dgm:pt modelId="{EE87ED3C-E679-405D-9F84-9BFC436D2C5C}" type="pres">
      <dgm:prSet presAssocID="{338392A1-2F72-4D0B-A8C2-FF79EA55DB8F}" presName="composite" presStyleCnt="0"/>
      <dgm:spPr/>
    </dgm:pt>
    <dgm:pt modelId="{814411DB-DF24-4507-B70C-4B63E2D1D3C8}" type="pres">
      <dgm:prSet presAssocID="{338392A1-2F72-4D0B-A8C2-FF79EA55DB8F}" presName="parentText" presStyleLbl="alignNode1" presStyleIdx="3" presStyleCnt="4">
        <dgm:presLayoutVars>
          <dgm:chMax val="1"/>
          <dgm:bulletEnabled val="1"/>
        </dgm:presLayoutVars>
      </dgm:prSet>
      <dgm:spPr/>
    </dgm:pt>
    <dgm:pt modelId="{C34A54AE-6C86-47C1-89D7-C73F2C56DA71}" type="pres">
      <dgm:prSet presAssocID="{338392A1-2F72-4D0B-A8C2-FF79EA55DB8F}" presName="descendantText" presStyleLbl="alignAcc1" presStyleIdx="3" presStyleCnt="4">
        <dgm:presLayoutVars>
          <dgm:bulletEnabled val="1"/>
        </dgm:presLayoutVars>
      </dgm:prSet>
      <dgm:spPr/>
    </dgm:pt>
  </dgm:ptLst>
  <dgm:cxnLst>
    <dgm:cxn modelId="{C899E800-2217-4ACD-9DAB-5B51D23D77D0}" srcId="{CD3AE48A-E5A6-4D25-B165-F5DCF040BC69}" destId="{338392A1-2F72-4D0B-A8C2-FF79EA55DB8F}" srcOrd="3" destOrd="0" parTransId="{B2E69AEE-9242-481E-9086-799A40566618}" sibTransId="{79BED513-D866-4B04-9CC2-96DA86EC1C24}"/>
    <dgm:cxn modelId="{5E641706-B103-4231-96E1-1840626C8E56}" type="presOf" srcId="{4DCA88AE-A66E-49D1-9AB7-F69478BF30FF}" destId="{25012C94-32AF-4691-80E9-6B780E715E72}" srcOrd="0" destOrd="0" presId="urn:microsoft.com/office/officeart/2005/8/layout/chevron2"/>
    <dgm:cxn modelId="{7B4E071E-868D-4B24-9335-A5E42AFC23C1}" srcId="{666F99A8-0E44-458B-8B75-AC29EDF7E4C0}" destId="{B0D66F00-71A7-4650-BCD3-36436E25B6C7}" srcOrd="0" destOrd="0" parTransId="{7224F5F9-3FB0-46D4-9DC9-F32BB3F75162}" sibTransId="{72663797-CC91-46CE-9E02-B371A90DB366}"/>
    <dgm:cxn modelId="{56A4D32A-2DA4-4979-891E-AEE238BE69EC}" type="presOf" srcId="{338392A1-2F72-4D0B-A8C2-FF79EA55DB8F}" destId="{814411DB-DF24-4507-B70C-4B63E2D1D3C8}" srcOrd="0" destOrd="0" presId="urn:microsoft.com/office/officeart/2005/8/layout/chevron2"/>
    <dgm:cxn modelId="{28696D34-3A72-414C-B8F7-036CDC5A7BDB}" type="presOf" srcId="{4023D802-0C3F-4E1F-95E4-A82917C58E55}" destId="{009F7EB1-7634-4005-89ED-A482E7ECA371}" srcOrd="0" destOrd="0" presId="urn:microsoft.com/office/officeart/2005/8/layout/chevron2"/>
    <dgm:cxn modelId="{B72BD537-C120-4F96-B0CB-509CCEC06C9E}" srcId="{666F99A8-0E44-458B-8B75-AC29EDF7E4C0}" destId="{BAA79010-2F83-4705-86FE-C57C63038C99}" srcOrd="1" destOrd="0" parTransId="{62728020-E63E-4E84-BC42-646040D4383A}" sibTransId="{7610ECEC-9132-4563-90E5-689B475CD552}"/>
    <dgm:cxn modelId="{FC327039-35A2-4B00-BB0B-3AE3F633D80E}" type="presOf" srcId="{666F99A8-0E44-458B-8B75-AC29EDF7E4C0}" destId="{69EF3BAE-0291-4983-A082-5DEE9A4C5C53}" srcOrd="0" destOrd="0" presId="urn:microsoft.com/office/officeart/2005/8/layout/chevron2"/>
    <dgm:cxn modelId="{E1C31D3D-911D-4435-8400-C7E75944C218}" srcId="{CD3AE48A-E5A6-4D25-B165-F5DCF040BC69}" destId="{666F99A8-0E44-458B-8B75-AC29EDF7E4C0}" srcOrd="1" destOrd="0" parTransId="{1AA1223B-B32A-43D8-B54F-92AA19EB1262}" sibTransId="{1D572E3A-FF67-4E07-9A94-470F678B58C2}"/>
    <dgm:cxn modelId="{962D803D-6BA9-4536-B33C-C4712ECA216C}" type="presOf" srcId="{B0D66F00-71A7-4650-BCD3-36436E25B6C7}" destId="{CB1407FC-A665-4AE0-9BD3-044DA6A211AF}" srcOrd="0" destOrd="0" presId="urn:microsoft.com/office/officeart/2005/8/layout/chevron2"/>
    <dgm:cxn modelId="{A70BBB3D-D184-443B-886A-64A3D797642F}" srcId="{338392A1-2F72-4D0B-A8C2-FF79EA55DB8F}" destId="{52A84751-7F6A-444A-9B71-968147E3AF17}" srcOrd="0" destOrd="0" parTransId="{EC71E7E4-DEF5-47C0-A0AF-42208DC1A9E2}" sibTransId="{CA96C181-0C94-403F-BE43-15E3424B90D6}"/>
    <dgm:cxn modelId="{64E1F15B-1774-4D0E-8182-95897AD2A728}" type="presOf" srcId="{3231BDAA-25E8-4CF0-80A0-4F5E1F7F8CE7}" destId="{187589C5-039A-45DB-9B82-BED91A824464}" srcOrd="0" destOrd="1" presId="urn:microsoft.com/office/officeart/2005/8/layout/chevron2"/>
    <dgm:cxn modelId="{BB212D79-2509-4B6F-B9FA-B5F4562A3C37}" srcId="{CD3AE48A-E5A6-4D25-B165-F5DCF040BC69}" destId="{4DCA88AE-A66E-49D1-9AB7-F69478BF30FF}" srcOrd="0" destOrd="0" parTransId="{FC8A8C8C-6D7C-4D75-B369-6F718577F6FF}" sibTransId="{41AB124E-F9F2-4F12-8BB6-A04342E07FB3}"/>
    <dgm:cxn modelId="{F17E297B-A67E-45CB-A151-E9F95EF5C719}" type="presOf" srcId="{501B1D08-EDC5-4474-A1ED-17DFADFBC145}" destId="{187589C5-039A-45DB-9B82-BED91A824464}" srcOrd="0" destOrd="0" presId="urn:microsoft.com/office/officeart/2005/8/layout/chevron2"/>
    <dgm:cxn modelId="{D0686DB2-BA99-4B57-9235-D86944562739}" srcId="{24D575D1-B15E-4051-ACCE-810A4684E776}" destId="{5191CE08-AAAE-44E1-9608-CACBBA670FCF}" srcOrd="1" destOrd="0" parTransId="{89E1D8C3-AB03-422F-B120-4F0521EE531B}" sibTransId="{21A75D16-13D9-4FB9-89FB-DB4C36821927}"/>
    <dgm:cxn modelId="{524C2DB5-186A-4020-B16A-B8DD613E6091}" srcId="{4DCA88AE-A66E-49D1-9AB7-F69478BF30FF}" destId="{3231BDAA-25E8-4CF0-80A0-4F5E1F7F8CE7}" srcOrd="1" destOrd="0" parTransId="{F282B781-7C78-455E-BB7A-A8C19296EF35}" sibTransId="{968E1672-8B6F-4E80-9280-012BF6C7F584}"/>
    <dgm:cxn modelId="{6EB67CB9-B07E-49F8-83E8-31C2E5213D16}" srcId="{338392A1-2F72-4D0B-A8C2-FF79EA55DB8F}" destId="{0EB4D7FF-7EEC-4F1A-86A3-267ACD8D7312}" srcOrd="1" destOrd="0" parTransId="{E64E0558-00EB-4ADB-9FFB-5265B04D8CB5}" sibTransId="{16816584-0C0B-4DAD-BBA8-7EE95F43AA69}"/>
    <dgm:cxn modelId="{A76157BD-7688-4626-B7A6-E3AC00661981}" type="presOf" srcId="{BAA79010-2F83-4705-86FE-C57C63038C99}" destId="{CB1407FC-A665-4AE0-9BD3-044DA6A211AF}" srcOrd="0" destOrd="1" presId="urn:microsoft.com/office/officeart/2005/8/layout/chevron2"/>
    <dgm:cxn modelId="{1849A4D6-4667-48FF-A8E5-A3906886FDF2}" srcId="{CD3AE48A-E5A6-4D25-B165-F5DCF040BC69}" destId="{24D575D1-B15E-4051-ACCE-810A4684E776}" srcOrd="2" destOrd="0" parTransId="{8166BDFC-80DF-4C5F-9449-F4DFAF4F9A54}" sibTransId="{941090DD-4A9A-48CE-A9A7-8BFBFEFBA2EB}"/>
    <dgm:cxn modelId="{0195D4D6-615D-4E18-B903-61FABC53FA7F}" type="presOf" srcId="{52A84751-7F6A-444A-9B71-968147E3AF17}" destId="{C34A54AE-6C86-47C1-89D7-C73F2C56DA71}" srcOrd="0" destOrd="0" presId="urn:microsoft.com/office/officeart/2005/8/layout/chevron2"/>
    <dgm:cxn modelId="{F4603BE2-A918-4402-89AB-A2D8E3F2FDEC}" type="presOf" srcId="{5191CE08-AAAE-44E1-9608-CACBBA670FCF}" destId="{009F7EB1-7634-4005-89ED-A482E7ECA371}" srcOrd="0" destOrd="1" presId="urn:microsoft.com/office/officeart/2005/8/layout/chevron2"/>
    <dgm:cxn modelId="{BE7C4BE3-6949-4A0B-A551-870940DEABF7}" srcId="{24D575D1-B15E-4051-ACCE-810A4684E776}" destId="{4023D802-0C3F-4E1F-95E4-A82917C58E55}" srcOrd="0" destOrd="0" parTransId="{3AB5A3B5-D855-4AE0-AF7A-20D6688401B3}" sibTransId="{9B553711-F55F-4A24-B03E-E668013C9D2D}"/>
    <dgm:cxn modelId="{AD3184EC-4E5F-4EE3-8027-D52BEE243EA4}" type="presOf" srcId="{0EB4D7FF-7EEC-4F1A-86A3-267ACD8D7312}" destId="{C34A54AE-6C86-47C1-89D7-C73F2C56DA71}" srcOrd="0" destOrd="1" presId="urn:microsoft.com/office/officeart/2005/8/layout/chevron2"/>
    <dgm:cxn modelId="{DE2503F2-962D-44E9-851A-B4321382DD89}" type="presOf" srcId="{24D575D1-B15E-4051-ACCE-810A4684E776}" destId="{6512EB84-2140-4643-A3D8-88B9182CD4FA}" srcOrd="0" destOrd="0" presId="urn:microsoft.com/office/officeart/2005/8/layout/chevron2"/>
    <dgm:cxn modelId="{8EE1BDF6-31C4-49FD-AC2C-0A595CF27BD6}" srcId="{4DCA88AE-A66E-49D1-9AB7-F69478BF30FF}" destId="{501B1D08-EDC5-4474-A1ED-17DFADFBC145}" srcOrd="0" destOrd="0" parTransId="{CE1EF505-C1A6-4175-B72F-A9AE0D9808BC}" sibTransId="{DB0249F0-DDDE-4E4A-80B5-7965906F07E5}"/>
    <dgm:cxn modelId="{5DA64FF8-B43B-4E68-86A3-FC8BED3A3166}" type="presOf" srcId="{CD3AE48A-E5A6-4D25-B165-F5DCF040BC69}" destId="{10824E9B-F88F-4DD1-9A56-9999946EB330}" srcOrd="0" destOrd="0" presId="urn:microsoft.com/office/officeart/2005/8/layout/chevron2"/>
    <dgm:cxn modelId="{40B007F6-93C8-489D-9CED-277FC875E3A0}" type="presParOf" srcId="{10824E9B-F88F-4DD1-9A56-9999946EB330}" destId="{C710B0C8-6E98-400F-B9F7-389DFA77549C}" srcOrd="0" destOrd="0" presId="urn:microsoft.com/office/officeart/2005/8/layout/chevron2"/>
    <dgm:cxn modelId="{78FB86B2-C96E-4690-A80E-E1A34E41C157}" type="presParOf" srcId="{C710B0C8-6E98-400F-B9F7-389DFA77549C}" destId="{25012C94-32AF-4691-80E9-6B780E715E72}" srcOrd="0" destOrd="0" presId="urn:microsoft.com/office/officeart/2005/8/layout/chevron2"/>
    <dgm:cxn modelId="{E4EB3F1C-49D0-48B4-BA61-BB5785AAAD88}" type="presParOf" srcId="{C710B0C8-6E98-400F-B9F7-389DFA77549C}" destId="{187589C5-039A-45DB-9B82-BED91A824464}" srcOrd="1" destOrd="0" presId="urn:microsoft.com/office/officeart/2005/8/layout/chevron2"/>
    <dgm:cxn modelId="{11ED17D9-20D9-49C6-91C5-FE718EF91917}" type="presParOf" srcId="{10824E9B-F88F-4DD1-9A56-9999946EB330}" destId="{5A21F542-64AC-4612-BCEA-276214FAA479}" srcOrd="1" destOrd="0" presId="urn:microsoft.com/office/officeart/2005/8/layout/chevron2"/>
    <dgm:cxn modelId="{948F24A0-5EBA-4D15-BC50-F8C705A30DDA}" type="presParOf" srcId="{10824E9B-F88F-4DD1-9A56-9999946EB330}" destId="{E4C0B46C-8C0D-4D06-872D-466A0631DD9A}" srcOrd="2" destOrd="0" presId="urn:microsoft.com/office/officeart/2005/8/layout/chevron2"/>
    <dgm:cxn modelId="{D1BF971D-2D00-4836-9E7B-881E8AB227A3}" type="presParOf" srcId="{E4C0B46C-8C0D-4D06-872D-466A0631DD9A}" destId="{69EF3BAE-0291-4983-A082-5DEE9A4C5C53}" srcOrd="0" destOrd="0" presId="urn:microsoft.com/office/officeart/2005/8/layout/chevron2"/>
    <dgm:cxn modelId="{FCFBB19B-A699-4AE4-BE27-26360525B5B3}" type="presParOf" srcId="{E4C0B46C-8C0D-4D06-872D-466A0631DD9A}" destId="{CB1407FC-A665-4AE0-9BD3-044DA6A211AF}" srcOrd="1" destOrd="0" presId="urn:microsoft.com/office/officeart/2005/8/layout/chevron2"/>
    <dgm:cxn modelId="{AAA9948E-EF59-435B-9452-08D4EC2D20DC}" type="presParOf" srcId="{10824E9B-F88F-4DD1-9A56-9999946EB330}" destId="{6A1E626A-147F-42EC-87AF-1D4C10F52D73}" srcOrd="3" destOrd="0" presId="urn:microsoft.com/office/officeart/2005/8/layout/chevron2"/>
    <dgm:cxn modelId="{BC0743F7-3B48-4AB8-9E41-AC744DD54E4F}" type="presParOf" srcId="{10824E9B-F88F-4DD1-9A56-9999946EB330}" destId="{0497941C-6249-4931-9894-3E0E2231BD53}" srcOrd="4" destOrd="0" presId="urn:microsoft.com/office/officeart/2005/8/layout/chevron2"/>
    <dgm:cxn modelId="{3491B6B7-3F9F-4797-AEC4-C2224D8C380D}" type="presParOf" srcId="{0497941C-6249-4931-9894-3E0E2231BD53}" destId="{6512EB84-2140-4643-A3D8-88B9182CD4FA}" srcOrd="0" destOrd="0" presId="urn:microsoft.com/office/officeart/2005/8/layout/chevron2"/>
    <dgm:cxn modelId="{3126D957-6167-41A7-9DB8-38AEC6E2FFFB}" type="presParOf" srcId="{0497941C-6249-4931-9894-3E0E2231BD53}" destId="{009F7EB1-7634-4005-89ED-A482E7ECA371}" srcOrd="1" destOrd="0" presId="urn:microsoft.com/office/officeart/2005/8/layout/chevron2"/>
    <dgm:cxn modelId="{E6549B3B-4378-4BBC-AA3B-A2E7FF242D35}" type="presParOf" srcId="{10824E9B-F88F-4DD1-9A56-9999946EB330}" destId="{C1B1B90F-76E6-4A5B-8175-E36CAB2045E2}" srcOrd="5" destOrd="0" presId="urn:microsoft.com/office/officeart/2005/8/layout/chevron2"/>
    <dgm:cxn modelId="{6DFFBAD1-DECC-4565-B851-DC110A4CAB62}" type="presParOf" srcId="{10824E9B-F88F-4DD1-9A56-9999946EB330}" destId="{EE87ED3C-E679-405D-9F84-9BFC436D2C5C}" srcOrd="6" destOrd="0" presId="urn:microsoft.com/office/officeart/2005/8/layout/chevron2"/>
    <dgm:cxn modelId="{5BC79AB3-A4AD-4CD0-A51E-35CE6DBD4A12}" type="presParOf" srcId="{EE87ED3C-E679-405D-9F84-9BFC436D2C5C}" destId="{814411DB-DF24-4507-B70C-4B63E2D1D3C8}" srcOrd="0" destOrd="0" presId="urn:microsoft.com/office/officeart/2005/8/layout/chevron2"/>
    <dgm:cxn modelId="{4CFBFC89-873A-436F-B257-FE3CF5942C09}" type="presParOf" srcId="{EE87ED3C-E679-405D-9F84-9BFC436D2C5C}" destId="{C34A54AE-6C86-47C1-89D7-C73F2C56DA71}" srcOrd="1" destOrd="0" presId="urn:microsoft.com/office/officeart/2005/8/layout/chevron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3B4F3A43-D50E-4F9B-BD5B-0115DC3D764A}" type="doc">
      <dgm:prSet loTypeId="urn:microsoft.com/office/officeart/2005/8/layout/hProcess4" loCatId="process" qsTypeId="urn:microsoft.com/office/officeart/2005/8/quickstyle/simple1" qsCatId="simple" csTypeId="urn:microsoft.com/office/officeart/2005/8/colors/accent1_2" csCatId="accent1" phldr="1"/>
      <dgm:spPr/>
      <dgm:t>
        <a:bodyPr/>
        <a:lstStyle/>
        <a:p>
          <a:endParaRPr lang="en-US"/>
        </a:p>
      </dgm:t>
    </dgm:pt>
    <dgm:pt modelId="{B9872259-E453-401A-A2E0-93B173B80F14}">
      <dgm:prSet phldrT="[Text]" phldr="0"/>
      <dgm:spPr/>
      <dgm:t>
        <a:bodyPr/>
        <a:lstStyle/>
        <a:p>
          <a:pPr rtl="0"/>
          <a:r>
            <a:rPr lang="en-US" dirty="0">
              <a:latin typeface="Calibri"/>
            </a:rPr>
            <a:t>Do no harm.</a:t>
          </a:r>
          <a:endParaRPr lang="en-US" dirty="0"/>
        </a:p>
      </dgm:t>
    </dgm:pt>
    <dgm:pt modelId="{823D843C-3B30-4093-AD54-FD6DF1549E8E}" type="parTrans" cxnId="{041337CA-4481-4106-BBD9-7B2B20C67BEC}">
      <dgm:prSet/>
      <dgm:spPr/>
      <dgm:t>
        <a:bodyPr/>
        <a:lstStyle/>
        <a:p>
          <a:endParaRPr lang="en-US"/>
        </a:p>
      </dgm:t>
    </dgm:pt>
    <dgm:pt modelId="{840C663D-1DBF-4E65-88D5-C3120A532F2F}" type="sibTrans" cxnId="{041337CA-4481-4106-BBD9-7B2B20C67BEC}">
      <dgm:prSet/>
      <dgm:spPr/>
      <dgm:t>
        <a:bodyPr/>
        <a:lstStyle/>
        <a:p>
          <a:endParaRPr lang="en-US"/>
        </a:p>
      </dgm:t>
    </dgm:pt>
    <dgm:pt modelId="{9639DBCA-1548-47D5-8FEB-DA1D14F3D125}">
      <dgm:prSet phldrT="[Text]" phldr="0"/>
      <dgm:spPr/>
      <dgm:t>
        <a:bodyPr/>
        <a:lstStyle/>
        <a:p>
          <a:pPr rtl="0"/>
          <a:r>
            <a:rPr lang="en-US" dirty="0">
              <a:latin typeface="Calibri"/>
            </a:rPr>
            <a:t>Words have consequences – choose them carefully.</a:t>
          </a:r>
          <a:endParaRPr lang="en-US" dirty="0"/>
        </a:p>
      </dgm:t>
    </dgm:pt>
    <dgm:pt modelId="{75F80C85-399F-44F7-8E4E-44A5009AD15E}" type="parTrans" cxnId="{CD1DE026-6E70-42A2-83D7-C8EF51F68AFF}">
      <dgm:prSet/>
      <dgm:spPr/>
      <dgm:t>
        <a:bodyPr/>
        <a:lstStyle/>
        <a:p>
          <a:endParaRPr lang="en-US"/>
        </a:p>
      </dgm:t>
    </dgm:pt>
    <dgm:pt modelId="{4513D474-755B-49E0-A940-DD76A030F8A1}" type="sibTrans" cxnId="{CD1DE026-6E70-42A2-83D7-C8EF51F68AFF}">
      <dgm:prSet/>
      <dgm:spPr/>
      <dgm:t>
        <a:bodyPr/>
        <a:lstStyle/>
        <a:p>
          <a:endParaRPr lang="en-US"/>
        </a:p>
      </dgm:t>
    </dgm:pt>
    <dgm:pt modelId="{FAD46650-BC90-4EA1-A970-F4B173A29176}">
      <dgm:prSet phldrT="[Text]" phldr="0"/>
      <dgm:spPr/>
      <dgm:t>
        <a:bodyPr/>
        <a:lstStyle/>
        <a:p>
          <a:pPr rtl="0"/>
          <a:r>
            <a:rPr lang="en-US" dirty="0">
              <a:latin typeface="Calibri"/>
            </a:rPr>
            <a:t>Manage your frustration.</a:t>
          </a:r>
          <a:endParaRPr lang="en-US" dirty="0"/>
        </a:p>
      </dgm:t>
    </dgm:pt>
    <dgm:pt modelId="{1F066EE7-DB43-4CBE-B2DE-F8DBAE3B09AB}" type="parTrans" cxnId="{F0F102A4-8557-4438-9864-90315D96EEB6}">
      <dgm:prSet/>
      <dgm:spPr/>
      <dgm:t>
        <a:bodyPr/>
        <a:lstStyle/>
        <a:p>
          <a:endParaRPr lang="en-US"/>
        </a:p>
      </dgm:t>
    </dgm:pt>
    <dgm:pt modelId="{EFF93741-A9F8-40BD-AB16-DE45696D48DA}" type="sibTrans" cxnId="{F0F102A4-8557-4438-9864-90315D96EEB6}">
      <dgm:prSet/>
      <dgm:spPr/>
      <dgm:t>
        <a:bodyPr/>
        <a:lstStyle/>
        <a:p>
          <a:endParaRPr lang="en-US"/>
        </a:p>
      </dgm:t>
    </dgm:pt>
    <dgm:pt modelId="{EEBC8A5A-19A4-41C8-9125-2E855C2F9F13}">
      <dgm:prSet phldrT="[Text]" phldr="0"/>
      <dgm:spPr/>
      <dgm:t>
        <a:bodyPr/>
        <a:lstStyle/>
        <a:p>
          <a:pPr rtl="0"/>
          <a:r>
            <a:rPr lang="en-US" dirty="0">
              <a:latin typeface="Calibri"/>
            </a:rPr>
            <a:t>Plan what you want to say.</a:t>
          </a:r>
          <a:endParaRPr lang="en-US" dirty="0"/>
        </a:p>
      </dgm:t>
    </dgm:pt>
    <dgm:pt modelId="{CEB3C05D-07AC-4DBE-91DD-CF07C1AE02FF}" type="parTrans" cxnId="{0CFF39F3-2C8C-4404-AB3D-4AB7D69E2693}">
      <dgm:prSet/>
      <dgm:spPr/>
      <dgm:t>
        <a:bodyPr/>
        <a:lstStyle/>
        <a:p>
          <a:endParaRPr lang="en-US"/>
        </a:p>
      </dgm:t>
    </dgm:pt>
    <dgm:pt modelId="{60C6B021-70B2-4522-824F-26AB303520DC}" type="sibTrans" cxnId="{0CFF39F3-2C8C-4404-AB3D-4AB7D69E2693}">
      <dgm:prSet/>
      <dgm:spPr/>
      <dgm:t>
        <a:bodyPr/>
        <a:lstStyle/>
        <a:p>
          <a:endParaRPr lang="en-US"/>
        </a:p>
      </dgm:t>
    </dgm:pt>
    <dgm:pt modelId="{57E9C892-BDBA-43A0-80A8-521A1F59C213}">
      <dgm:prSet phldrT="[Text]" phldr="0"/>
      <dgm:spPr/>
      <dgm:t>
        <a:bodyPr/>
        <a:lstStyle/>
        <a:p>
          <a:pPr rtl="0"/>
          <a:r>
            <a:rPr lang="en-US" dirty="0">
              <a:latin typeface="Calibri"/>
            </a:rPr>
            <a:t>Don't speculate, guess, or assume. If you don't know something, say so.</a:t>
          </a:r>
          <a:endParaRPr lang="en-US" dirty="0"/>
        </a:p>
      </dgm:t>
    </dgm:pt>
    <dgm:pt modelId="{DD4FF413-6AA5-4820-8B7A-3DA8035BE670}" type="parTrans" cxnId="{EC56EDB3-5325-4A6B-94E7-A7908F72F795}">
      <dgm:prSet/>
      <dgm:spPr/>
      <dgm:t>
        <a:bodyPr/>
        <a:lstStyle/>
        <a:p>
          <a:endParaRPr lang="en-US"/>
        </a:p>
      </dgm:t>
    </dgm:pt>
    <dgm:pt modelId="{FA862E2E-5048-44B2-8B35-95AFAF9CB235}" type="sibTrans" cxnId="{EC56EDB3-5325-4A6B-94E7-A7908F72F795}">
      <dgm:prSet/>
      <dgm:spPr/>
      <dgm:t>
        <a:bodyPr/>
        <a:lstStyle/>
        <a:p>
          <a:endParaRPr lang="en-US"/>
        </a:p>
      </dgm:t>
    </dgm:pt>
    <dgm:pt modelId="{050363E4-C46A-49C5-A9D4-D5C461C0A480}">
      <dgm:prSet phldrT="[Text]" phldr="0"/>
      <dgm:spPr/>
      <dgm:t>
        <a:bodyPr/>
        <a:lstStyle/>
        <a:p>
          <a:pPr rtl="0"/>
          <a:r>
            <a:rPr lang="en-US" dirty="0">
              <a:latin typeface="Calibri"/>
            </a:rPr>
            <a:t>Use simple, consistent, and accurate messages. (CERC)</a:t>
          </a:r>
          <a:endParaRPr lang="en-US" dirty="0"/>
        </a:p>
      </dgm:t>
    </dgm:pt>
    <dgm:pt modelId="{FE7265B9-CA1D-4126-A574-7ABB4275D23B}" type="parTrans" cxnId="{23C0518D-2370-4FE8-9E92-247F4808EBFB}">
      <dgm:prSet/>
      <dgm:spPr/>
      <dgm:t>
        <a:bodyPr/>
        <a:lstStyle/>
        <a:p>
          <a:endParaRPr lang="en-US"/>
        </a:p>
      </dgm:t>
    </dgm:pt>
    <dgm:pt modelId="{31CC6A92-A821-4AAB-9CCF-4FFE12F0E31E}" type="sibTrans" cxnId="{23C0518D-2370-4FE8-9E92-247F4808EBFB}">
      <dgm:prSet/>
      <dgm:spPr/>
      <dgm:t>
        <a:bodyPr/>
        <a:lstStyle/>
        <a:p>
          <a:endParaRPr lang="en-US"/>
        </a:p>
      </dgm:t>
    </dgm:pt>
    <dgm:pt modelId="{652D3878-41B2-4286-8889-ED93738DF633}">
      <dgm:prSet phldrT="[Text]" phldr="0"/>
      <dgm:spPr/>
      <dgm:t>
        <a:bodyPr/>
        <a:lstStyle/>
        <a:p>
          <a:pPr rtl="0"/>
          <a:r>
            <a:rPr lang="en-US" dirty="0">
              <a:latin typeface="Calibri"/>
            </a:rPr>
            <a:t>Focus on informing people rather than impressing them.</a:t>
          </a:r>
          <a:endParaRPr lang="en-US" dirty="0"/>
        </a:p>
      </dgm:t>
    </dgm:pt>
    <dgm:pt modelId="{A53BB551-E9CA-480D-93B7-469FD5B30DBF}" type="parTrans" cxnId="{29CC0963-F487-4798-BBA0-787E6875638D}">
      <dgm:prSet/>
      <dgm:spPr/>
      <dgm:t>
        <a:bodyPr/>
        <a:lstStyle/>
        <a:p>
          <a:endParaRPr lang="en-US"/>
        </a:p>
      </dgm:t>
    </dgm:pt>
    <dgm:pt modelId="{277B685C-8E90-42AE-98FD-DA1CF78D1A82}" type="sibTrans" cxnId="{29CC0963-F487-4798-BBA0-787E6875638D}">
      <dgm:prSet/>
      <dgm:spPr/>
      <dgm:t>
        <a:bodyPr/>
        <a:lstStyle/>
        <a:p>
          <a:endParaRPr lang="en-US"/>
        </a:p>
      </dgm:t>
    </dgm:pt>
    <dgm:pt modelId="{F97C63FC-1B2C-44F4-B647-A3A7DE969067}">
      <dgm:prSet phldrT="[Text]" phldr="0"/>
      <dgm:spPr/>
      <dgm:t>
        <a:bodyPr/>
        <a:lstStyle/>
        <a:p>
          <a:pPr rtl="0"/>
          <a:r>
            <a:rPr lang="en-US" dirty="0">
              <a:latin typeface="Calibri"/>
            </a:rPr>
            <a:t>Use everyday language.</a:t>
          </a:r>
          <a:endParaRPr lang="en-US" dirty="0"/>
        </a:p>
      </dgm:t>
    </dgm:pt>
    <dgm:pt modelId="{2BF22145-4718-4080-BD7F-5EAD7FF82F4F}" type="parTrans" cxnId="{FB7FC512-CEE2-47A5-989D-3E852B53C9D4}">
      <dgm:prSet/>
      <dgm:spPr/>
      <dgm:t>
        <a:bodyPr/>
        <a:lstStyle/>
        <a:p>
          <a:endParaRPr lang="en-US"/>
        </a:p>
      </dgm:t>
    </dgm:pt>
    <dgm:pt modelId="{41010771-CC5D-4410-A61D-111E340E22B7}" type="sibTrans" cxnId="{FB7FC512-CEE2-47A5-989D-3E852B53C9D4}">
      <dgm:prSet/>
      <dgm:spPr/>
      <dgm:t>
        <a:bodyPr/>
        <a:lstStyle/>
        <a:p>
          <a:endParaRPr lang="en-US"/>
        </a:p>
      </dgm:t>
    </dgm:pt>
    <dgm:pt modelId="{9920445E-36D4-4682-9F9E-CEF47AB35822}">
      <dgm:prSet phldrT="[Text]" phldr="0"/>
      <dgm:spPr/>
      <dgm:t>
        <a:bodyPr/>
        <a:lstStyle/>
        <a:p>
          <a:pPr rtl="0"/>
          <a:r>
            <a:rPr lang="en-US" dirty="0">
              <a:latin typeface="Calibri"/>
            </a:rPr>
            <a:t>Don't make promises you can't keep.</a:t>
          </a:r>
          <a:endParaRPr lang="en-US" dirty="0"/>
        </a:p>
      </dgm:t>
    </dgm:pt>
    <dgm:pt modelId="{EFB38A0F-3216-4B72-A0D4-72BC536CC540}" type="parTrans" cxnId="{016B4A2E-1326-4367-8FBB-374B366A9B5C}">
      <dgm:prSet/>
      <dgm:spPr/>
      <dgm:t>
        <a:bodyPr/>
        <a:lstStyle/>
        <a:p>
          <a:endParaRPr lang="en-US"/>
        </a:p>
      </dgm:t>
    </dgm:pt>
    <dgm:pt modelId="{4FD58A16-2618-42EA-BE14-08F8DBFAB348}" type="sibTrans" cxnId="{016B4A2E-1326-4367-8FBB-374B366A9B5C}">
      <dgm:prSet/>
      <dgm:spPr/>
      <dgm:t>
        <a:bodyPr/>
        <a:lstStyle/>
        <a:p>
          <a:endParaRPr lang="en-US"/>
        </a:p>
      </dgm:t>
    </dgm:pt>
    <dgm:pt modelId="{20EB6352-BD76-4F90-ABF7-4EBF758DE776}">
      <dgm:prSet phldr="0"/>
      <dgm:spPr/>
      <dgm:t>
        <a:bodyPr/>
        <a:lstStyle/>
        <a:p>
          <a:pPr rtl="0"/>
          <a:r>
            <a:rPr lang="en-US" dirty="0">
              <a:latin typeface="Calibri"/>
            </a:rPr>
            <a:t>Never lie – you won't get away with it!</a:t>
          </a:r>
        </a:p>
      </dgm:t>
    </dgm:pt>
    <dgm:pt modelId="{D24C7A0A-F4A3-4194-81EA-D1ACA71E06F7}" type="parTrans" cxnId="{3D872ECC-D4E6-4F39-BC1D-3FFB3E4CECBB}">
      <dgm:prSet/>
      <dgm:spPr/>
    </dgm:pt>
    <dgm:pt modelId="{A08E92C7-BB08-400C-8579-C4DDEFA351F6}" type="sibTrans" cxnId="{3D872ECC-D4E6-4F39-BC1D-3FFB3E4CECBB}">
      <dgm:prSet/>
      <dgm:spPr/>
    </dgm:pt>
    <dgm:pt modelId="{9C2CA700-A02D-4016-99FF-994200D96DCB}">
      <dgm:prSet phldr="0"/>
      <dgm:spPr/>
      <dgm:t>
        <a:bodyPr/>
        <a:lstStyle/>
        <a:p>
          <a:pPr rtl="0"/>
          <a:endParaRPr lang="en-US" dirty="0">
            <a:latin typeface="Calibri"/>
          </a:endParaRPr>
        </a:p>
      </dgm:t>
    </dgm:pt>
    <dgm:pt modelId="{81D7BFDC-DE66-4854-A146-EE4BE56E4D18}" type="parTrans" cxnId="{64B4ADD6-F525-40DA-B3B0-359032251AB8}">
      <dgm:prSet/>
      <dgm:spPr/>
    </dgm:pt>
    <dgm:pt modelId="{1611A16A-EFA6-43D6-BEB4-967B4BC06905}" type="sibTrans" cxnId="{64B4ADD6-F525-40DA-B3B0-359032251AB8}">
      <dgm:prSet/>
      <dgm:spPr/>
    </dgm:pt>
    <dgm:pt modelId="{2F32F44F-9FE3-4B0E-B667-FD01B545B954}" type="pres">
      <dgm:prSet presAssocID="{3B4F3A43-D50E-4F9B-BD5B-0115DC3D764A}" presName="Name0" presStyleCnt="0">
        <dgm:presLayoutVars>
          <dgm:dir/>
          <dgm:animLvl val="lvl"/>
          <dgm:resizeHandles val="exact"/>
        </dgm:presLayoutVars>
      </dgm:prSet>
      <dgm:spPr/>
    </dgm:pt>
    <dgm:pt modelId="{FC5E4760-CC55-4A5B-B610-091EEDB27958}" type="pres">
      <dgm:prSet presAssocID="{3B4F3A43-D50E-4F9B-BD5B-0115DC3D764A}" presName="tSp" presStyleCnt="0"/>
      <dgm:spPr/>
    </dgm:pt>
    <dgm:pt modelId="{BBEACA44-C414-4315-80B7-E055DCB4E2F2}" type="pres">
      <dgm:prSet presAssocID="{3B4F3A43-D50E-4F9B-BD5B-0115DC3D764A}" presName="bSp" presStyleCnt="0"/>
      <dgm:spPr/>
    </dgm:pt>
    <dgm:pt modelId="{D57F9E5B-CD31-45D4-94D0-0B27E64BEA5C}" type="pres">
      <dgm:prSet presAssocID="{3B4F3A43-D50E-4F9B-BD5B-0115DC3D764A}" presName="process" presStyleCnt="0"/>
      <dgm:spPr/>
    </dgm:pt>
    <dgm:pt modelId="{98D576A9-75AC-4DF3-9AE5-F5BCF5987B05}" type="pres">
      <dgm:prSet presAssocID="{B9872259-E453-401A-A2E0-93B173B80F14}" presName="composite1" presStyleCnt="0"/>
      <dgm:spPr/>
    </dgm:pt>
    <dgm:pt modelId="{2114BD3F-3725-42C5-A033-E16D7E35EF6E}" type="pres">
      <dgm:prSet presAssocID="{B9872259-E453-401A-A2E0-93B173B80F14}" presName="dummyNode1" presStyleLbl="node1" presStyleIdx="0" presStyleCnt="4"/>
      <dgm:spPr/>
    </dgm:pt>
    <dgm:pt modelId="{67F8D398-14A5-4359-B369-8C3B6C971EDF}" type="pres">
      <dgm:prSet presAssocID="{B9872259-E453-401A-A2E0-93B173B80F14}" presName="childNode1" presStyleLbl="bgAcc1" presStyleIdx="0" presStyleCnt="4">
        <dgm:presLayoutVars>
          <dgm:bulletEnabled val="1"/>
        </dgm:presLayoutVars>
      </dgm:prSet>
      <dgm:spPr/>
    </dgm:pt>
    <dgm:pt modelId="{FEA3FF07-B9B2-4DFB-94C5-54D90065EAB9}" type="pres">
      <dgm:prSet presAssocID="{B9872259-E453-401A-A2E0-93B173B80F14}" presName="childNode1tx" presStyleLbl="bgAcc1" presStyleIdx="0" presStyleCnt="4">
        <dgm:presLayoutVars>
          <dgm:bulletEnabled val="1"/>
        </dgm:presLayoutVars>
      </dgm:prSet>
      <dgm:spPr/>
    </dgm:pt>
    <dgm:pt modelId="{17725729-90BE-468E-B078-B60A7D40D2A7}" type="pres">
      <dgm:prSet presAssocID="{B9872259-E453-401A-A2E0-93B173B80F14}" presName="parentNode1" presStyleLbl="node1" presStyleIdx="0" presStyleCnt="4">
        <dgm:presLayoutVars>
          <dgm:chMax val="1"/>
          <dgm:bulletEnabled val="1"/>
        </dgm:presLayoutVars>
      </dgm:prSet>
      <dgm:spPr/>
    </dgm:pt>
    <dgm:pt modelId="{1F166069-BB53-4CE4-B6FC-2AD2AF361821}" type="pres">
      <dgm:prSet presAssocID="{B9872259-E453-401A-A2E0-93B173B80F14}" presName="connSite1" presStyleCnt="0"/>
      <dgm:spPr/>
    </dgm:pt>
    <dgm:pt modelId="{953B98A6-1FD0-4D94-A153-F07975518772}" type="pres">
      <dgm:prSet presAssocID="{840C663D-1DBF-4E65-88D5-C3120A532F2F}" presName="Name9" presStyleLbl="sibTrans2D1" presStyleIdx="0" presStyleCnt="3"/>
      <dgm:spPr/>
    </dgm:pt>
    <dgm:pt modelId="{B5A1F3B2-2DD9-431F-BBD7-7BEFC69A9224}" type="pres">
      <dgm:prSet presAssocID="{EEBC8A5A-19A4-41C8-9125-2E855C2F9F13}" presName="composite2" presStyleCnt="0"/>
      <dgm:spPr/>
    </dgm:pt>
    <dgm:pt modelId="{72CF60BC-28EC-4EEE-B999-96A35040981E}" type="pres">
      <dgm:prSet presAssocID="{EEBC8A5A-19A4-41C8-9125-2E855C2F9F13}" presName="dummyNode2" presStyleLbl="node1" presStyleIdx="0" presStyleCnt="4"/>
      <dgm:spPr/>
    </dgm:pt>
    <dgm:pt modelId="{C5ED3EA1-2705-42D7-BD1D-A88889C61968}" type="pres">
      <dgm:prSet presAssocID="{EEBC8A5A-19A4-41C8-9125-2E855C2F9F13}" presName="childNode2" presStyleLbl="bgAcc1" presStyleIdx="1" presStyleCnt="4">
        <dgm:presLayoutVars>
          <dgm:bulletEnabled val="1"/>
        </dgm:presLayoutVars>
      </dgm:prSet>
      <dgm:spPr/>
    </dgm:pt>
    <dgm:pt modelId="{D3BCFB32-B770-4C27-B267-FEF386F2D37B}" type="pres">
      <dgm:prSet presAssocID="{EEBC8A5A-19A4-41C8-9125-2E855C2F9F13}" presName="childNode2tx" presStyleLbl="bgAcc1" presStyleIdx="1" presStyleCnt="4">
        <dgm:presLayoutVars>
          <dgm:bulletEnabled val="1"/>
        </dgm:presLayoutVars>
      </dgm:prSet>
      <dgm:spPr/>
    </dgm:pt>
    <dgm:pt modelId="{BEA5506C-9270-49D4-9899-60952E8F6A5B}" type="pres">
      <dgm:prSet presAssocID="{EEBC8A5A-19A4-41C8-9125-2E855C2F9F13}" presName="parentNode2" presStyleLbl="node1" presStyleIdx="1" presStyleCnt="4">
        <dgm:presLayoutVars>
          <dgm:chMax val="0"/>
          <dgm:bulletEnabled val="1"/>
        </dgm:presLayoutVars>
      </dgm:prSet>
      <dgm:spPr/>
    </dgm:pt>
    <dgm:pt modelId="{A8D70C76-CD3E-4AB1-822A-9D96E6DAE8D0}" type="pres">
      <dgm:prSet presAssocID="{EEBC8A5A-19A4-41C8-9125-2E855C2F9F13}" presName="connSite2" presStyleCnt="0"/>
      <dgm:spPr/>
    </dgm:pt>
    <dgm:pt modelId="{52A50006-2B10-46F3-9987-0714467D17A8}" type="pres">
      <dgm:prSet presAssocID="{60C6B021-70B2-4522-824F-26AB303520DC}" presName="Name18" presStyleLbl="sibTrans2D1" presStyleIdx="1" presStyleCnt="3"/>
      <dgm:spPr/>
    </dgm:pt>
    <dgm:pt modelId="{CAE751C4-7CFE-4CE6-8912-30F1BEF6D953}" type="pres">
      <dgm:prSet presAssocID="{652D3878-41B2-4286-8889-ED93738DF633}" presName="composite1" presStyleCnt="0"/>
      <dgm:spPr/>
    </dgm:pt>
    <dgm:pt modelId="{945707ED-72F0-4E3A-A973-E5B60C3D578E}" type="pres">
      <dgm:prSet presAssocID="{652D3878-41B2-4286-8889-ED93738DF633}" presName="dummyNode1" presStyleLbl="node1" presStyleIdx="1" presStyleCnt="4"/>
      <dgm:spPr/>
    </dgm:pt>
    <dgm:pt modelId="{EBA7A276-A8AA-488E-8219-07D89549698A}" type="pres">
      <dgm:prSet presAssocID="{652D3878-41B2-4286-8889-ED93738DF633}" presName="childNode1" presStyleLbl="bgAcc1" presStyleIdx="2" presStyleCnt="4">
        <dgm:presLayoutVars>
          <dgm:bulletEnabled val="1"/>
        </dgm:presLayoutVars>
      </dgm:prSet>
      <dgm:spPr/>
    </dgm:pt>
    <dgm:pt modelId="{22D8807C-A593-4E64-9E48-7CD0D896D61B}" type="pres">
      <dgm:prSet presAssocID="{652D3878-41B2-4286-8889-ED93738DF633}" presName="childNode1tx" presStyleLbl="bgAcc1" presStyleIdx="2" presStyleCnt="4">
        <dgm:presLayoutVars>
          <dgm:bulletEnabled val="1"/>
        </dgm:presLayoutVars>
      </dgm:prSet>
      <dgm:spPr/>
    </dgm:pt>
    <dgm:pt modelId="{7D678E13-DB08-42F6-A2B3-F288D49B4CD2}" type="pres">
      <dgm:prSet presAssocID="{652D3878-41B2-4286-8889-ED93738DF633}" presName="parentNode1" presStyleLbl="node1" presStyleIdx="2" presStyleCnt="4">
        <dgm:presLayoutVars>
          <dgm:chMax val="1"/>
          <dgm:bulletEnabled val="1"/>
        </dgm:presLayoutVars>
      </dgm:prSet>
      <dgm:spPr/>
    </dgm:pt>
    <dgm:pt modelId="{B740C344-228E-4626-89E8-66177D81FA77}" type="pres">
      <dgm:prSet presAssocID="{652D3878-41B2-4286-8889-ED93738DF633}" presName="connSite1" presStyleCnt="0"/>
      <dgm:spPr/>
    </dgm:pt>
    <dgm:pt modelId="{4EB5EC98-4BD2-4CAA-B4CB-0B455CEDB410}" type="pres">
      <dgm:prSet presAssocID="{277B685C-8E90-42AE-98FD-DA1CF78D1A82}" presName="Name9" presStyleLbl="sibTrans2D1" presStyleIdx="2" presStyleCnt="3"/>
      <dgm:spPr/>
    </dgm:pt>
    <dgm:pt modelId="{C5E480A0-094E-464C-ACDB-0F35BF1D2B27}" type="pres">
      <dgm:prSet presAssocID="{9920445E-36D4-4682-9F9E-CEF47AB35822}" presName="composite2" presStyleCnt="0"/>
      <dgm:spPr/>
    </dgm:pt>
    <dgm:pt modelId="{0C698E91-8521-4AE5-85B6-6DFD0AB1E4D8}" type="pres">
      <dgm:prSet presAssocID="{9920445E-36D4-4682-9F9E-CEF47AB35822}" presName="dummyNode2" presStyleLbl="node1" presStyleIdx="2" presStyleCnt="4"/>
      <dgm:spPr/>
    </dgm:pt>
    <dgm:pt modelId="{2A039E41-78F3-4350-926E-4B56607B6E20}" type="pres">
      <dgm:prSet presAssocID="{9920445E-36D4-4682-9F9E-CEF47AB35822}" presName="childNode2" presStyleLbl="bgAcc1" presStyleIdx="3" presStyleCnt="4">
        <dgm:presLayoutVars>
          <dgm:bulletEnabled val="1"/>
        </dgm:presLayoutVars>
      </dgm:prSet>
      <dgm:spPr/>
    </dgm:pt>
    <dgm:pt modelId="{C2A6674F-C09E-46AF-8EE6-1443A9ED64F7}" type="pres">
      <dgm:prSet presAssocID="{9920445E-36D4-4682-9F9E-CEF47AB35822}" presName="childNode2tx" presStyleLbl="bgAcc1" presStyleIdx="3" presStyleCnt="4">
        <dgm:presLayoutVars>
          <dgm:bulletEnabled val="1"/>
        </dgm:presLayoutVars>
      </dgm:prSet>
      <dgm:spPr/>
    </dgm:pt>
    <dgm:pt modelId="{58E059EC-9027-4717-AEB1-142E7909A97E}" type="pres">
      <dgm:prSet presAssocID="{9920445E-36D4-4682-9F9E-CEF47AB35822}" presName="parentNode2" presStyleLbl="node1" presStyleIdx="3" presStyleCnt="4">
        <dgm:presLayoutVars>
          <dgm:chMax val="0"/>
          <dgm:bulletEnabled val="1"/>
        </dgm:presLayoutVars>
      </dgm:prSet>
      <dgm:spPr/>
    </dgm:pt>
    <dgm:pt modelId="{A7498703-C00B-4FDB-930D-A052707312B2}" type="pres">
      <dgm:prSet presAssocID="{9920445E-36D4-4682-9F9E-CEF47AB35822}" presName="connSite2" presStyleCnt="0"/>
      <dgm:spPr/>
    </dgm:pt>
  </dgm:ptLst>
  <dgm:cxnLst>
    <dgm:cxn modelId="{FB7FC512-CEE2-47A5-989D-3E852B53C9D4}" srcId="{652D3878-41B2-4286-8889-ED93738DF633}" destId="{F97C63FC-1B2C-44F4-B647-A3A7DE969067}" srcOrd="0" destOrd="0" parTransId="{2BF22145-4718-4080-BD7F-5EAD7FF82F4F}" sibTransId="{41010771-CC5D-4410-A61D-111E340E22B7}"/>
    <dgm:cxn modelId="{28F32B1C-AEA4-4D89-A204-38EE66E56710}" type="presOf" srcId="{20EB6352-BD76-4F90-ABF7-4EBF758DE776}" destId="{C2A6674F-C09E-46AF-8EE6-1443A9ED64F7}" srcOrd="1" destOrd="0" presId="urn:microsoft.com/office/officeart/2005/8/layout/hProcess4"/>
    <dgm:cxn modelId="{CD1DE026-6E70-42A2-83D7-C8EF51F68AFF}" srcId="{B9872259-E453-401A-A2E0-93B173B80F14}" destId="{9639DBCA-1548-47D5-8FEB-DA1D14F3D125}" srcOrd="0" destOrd="0" parTransId="{75F80C85-399F-44F7-8E4E-44A5009AD15E}" sibTransId="{4513D474-755B-49E0-A940-DD76A030F8A1}"/>
    <dgm:cxn modelId="{1265FE2A-6F1D-49C5-906B-127A6CD4E6E3}" type="presOf" srcId="{050363E4-C46A-49C5-A9D4-D5C461C0A480}" destId="{C5ED3EA1-2705-42D7-BD1D-A88889C61968}" srcOrd="0" destOrd="1" presId="urn:microsoft.com/office/officeart/2005/8/layout/hProcess4"/>
    <dgm:cxn modelId="{65F6832B-25F9-46B1-8BAE-97944B0A06E3}" type="presOf" srcId="{9639DBCA-1548-47D5-8FEB-DA1D14F3D125}" destId="{67F8D398-14A5-4359-B369-8C3B6C971EDF}" srcOrd="0" destOrd="0" presId="urn:microsoft.com/office/officeart/2005/8/layout/hProcess4"/>
    <dgm:cxn modelId="{016B4A2E-1326-4367-8FBB-374B366A9B5C}" srcId="{3B4F3A43-D50E-4F9B-BD5B-0115DC3D764A}" destId="{9920445E-36D4-4682-9F9E-CEF47AB35822}" srcOrd="3" destOrd="0" parTransId="{EFB38A0F-3216-4B72-A0D4-72BC536CC540}" sibTransId="{4FD58A16-2618-42EA-BE14-08F8DBFAB348}"/>
    <dgm:cxn modelId="{1ABABC3F-7629-4294-8E02-24F70A3D8897}" type="presOf" srcId="{277B685C-8E90-42AE-98FD-DA1CF78D1A82}" destId="{4EB5EC98-4BD2-4CAA-B4CB-0B455CEDB410}" srcOrd="0" destOrd="0" presId="urn:microsoft.com/office/officeart/2005/8/layout/hProcess4"/>
    <dgm:cxn modelId="{F3579A42-E873-4843-931B-B508880C8473}" type="presOf" srcId="{9639DBCA-1548-47D5-8FEB-DA1D14F3D125}" destId="{FEA3FF07-B9B2-4DFB-94C5-54D90065EAB9}" srcOrd="1" destOrd="0" presId="urn:microsoft.com/office/officeart/2005/8/layout/hProcess4"/>
    <dgm:cxn modelId="{29CC0963-F487-4798-BBA0-787E6875638D}" srcId="{3B4F3A43-D50E-4F9B-BD5B-0115DC3D764A}" destId="{652D3878-41B2-4286-8889-ED93738DF633}" srcOrd="2" destOrd="0" parTransId="{A53BB551-E9CA-480D-93B7-469FD5B30DBF}" sibTransId="{277B685C-8E90-42AE-98FD-DA1CF78D1A82}"/>
    <dgm:cxn modelId="{86D57E69-A2C1-4835-B468-6F508F3F2C36}" type="presOf" srcId="{F97C63FC-1B2C-44F4-B647-A3A7DE969067}" destId="{EBA7A276-A8AA-488E-8219-07D89549698A}" srcOrd="0" destOrd="0" presId="urn:microsoft.com/office/officeart/2005/8/layout/hProcess4"/>
    <dgm:cxn modelId="{33580477-73E4-42EC-82CC-D74A4F3ADED9}" type="presOf" srcId="{EEBC8A5A-19A4-41C8-9125-2E855C2F9F13}" destId="{BEA5506C-9270-49D4-9899-60952E8F6A5B}" srcOrd="0" destOrd="0" presId="urn:microsoft.com/office/officeart/2005/8/layout/hProcess4"/>
    <dgm:cxn modelId="{5F6F8357-670E-4BDB-AF9C-A5D2D580B601}" type="presOf" srcId="{20EB6352-BD76-4F90-ABF7-4EBF758DE776}" destId="{2A039E41-78F3-4350-926E-4B56607B6E20}" srcOrd="0" destOrd="0" presId="urn:microsoft.com/office/officeart/2005/8/layout/hProcess4"/>
    <dgm:cxn modelId="{ECCA488B-0F6D-4668-AB42-1EC36EC4A1D3}" type="presOf" srcId="{FAD46650-BC90-4EA1-A970-F4B173A29176}" destId="{FEA3FF07-B9B2-4DFB-94C5-54D90065EAB9}" srcOrd="1" destOrd="1" presId="urn:microsoft.com/office/officeart/2005/8/layout/hProcess4"/>
    <dgm:cxn modelId="{23C0518D-2370-4FE8-9E92-247F4808EBFB}" srcId="{EEBC8A5A-19A4-41C8-9125-2E855C2F9F13}" destId="{050363E4-C46A-49C5-A9D4-D5C461C0A480}" srcOrd="1" destOrd="0" parTransId="{FE7265B9-CA1D-4126-A574-7ABB4275D23B}" sibTransId="{31CC6A92-A821-4AAB-9CCF-4FFE12F0E31E}"/>
    <dgm:cxn modelId="{524FBE9F-8304-4A45-BFA3-E17E347946AD}" type="presOf" srcId="{840C663D-1DBF-4E65-88D5-C3120A532F2F}" destId="{953B98A6-1FD0-4D94-A153-F07975518772}" srcOrd="0" destOrd="0" presId="urn:microsoft.com/office/officeart/2005/8/layout/hProcess4"/>
    <dgm:cxn modelId="{F0F102A4-8557-4438-9864-90315D96EEB6}" srcId="{B9872259-E453-401A-A2E0-93B173B80F14}" destId="{FAD46650-BC90-4EA1-A970-F4B173A29176}" srcOrd="1" destOrd="0" parTransId="{1F066EE7-DB43-4CBE-B2DE-F8DBAE3B09AB}" sibTransId="{EFF93741-A9F8-40BD-AB16-DE45696D48DA}"/>
    <dgm:cxn modelId="{99C269A4-F947-4E45-AC94-721202E09CE2}" type="presOf" srcId="{9920445E-36D4-4682-9F9E-CEF47AB35822}" destId="{58E059EC-9027-4717-AEB1-142E7909A97E}" srcOrd="0" destOrd="0" presId="urn:microsoft.com/office/officeart/2005/8/layout/hProcess4"/>
    <dgm:cxn modelId="{14AACCB2-703A-4611-8C52-1A903DAEB2EA}" type="presOf" srcId="{60C6B021-70B2-4522-824F-26AB303520DC}" destId="{52A50006-2B10-46F3-9987-0714467D17A8}" srcOrd="0" destOrd="0" presId="urn:microsoft.com/office/officeart/2005/8/layout/hProcess4"/>
    <dgm:cxn modelId="{EC56EDB3-5325-4A6B-94E7-A7908F72F795}" srcId="{EEBC8A5A-19A4-41C8-9125-2E855C2F9F13}" destId="{57E9C892-BDBA-43A0-80A8-521A1F59C213}" srcOrd="0" destOrd="0" parTransId="{DD4FF413-6AA5-4820-8B7A-3DA8035BE670}" sibTransId="{FA862E2E-5048-44B2-8B35-95AFAF9CB235}"/>
    <dgm:cxn modelId="{B4AD49B7-77A5-4275-961A-AB2DD07AC810}" type="presOf" srcId="{F97C63FC-1B2C-44F4-B647-A3A7DE969067}" destId="{22D8807C-A593-4E64-9E48-7CD0D896D61B}" srcOrd="1" destOrd="0" presId="urn:microsoft.com/office/officeart/2005/8/layout/hProcess4"/>
    <dgm:cxn modelId="{9D4519C6-8EFA-431D-9946-0203884C86DA}" type="presOf" srcId="{652D3878-41B2-4286-8889-ED93738DF633}" destId="{7D678E13-DB08-42F6-A2B3-F288D49B4CD2}" srcOrd="0" destOrd="0" presId="urn:microsoft.com/office/officeart/2005/8/layout/hProcess4"/>
    <dgm:cxn modelId="{8023BEC6-276A-4849-A095-7536C296E0B5}" type="presOf" srcId="{050363E4-C46A-49C5-A9D4-D5C461C0A480}" destId="{D3BCFB32-B770-4C27-B267-FEF386F2D37B}" srcOrd="1" destOrd="1" presId="urn:microsoft.com/office/officeart/2005/8/layout/hProcess4"/>
    <dgm:cxn modelId="{041337CA-4481-4106-BBD9-7B2B20C67BEC}" srcId="{3B4F3A43-D50E-4F9B-BD5B-0115DC3D764A}" destId="{B9872259-E453-401A-A2E0-93B173B80F14}" srcOrd="0" destOrd="0" parTransId="{823D843C-3B30-4093-AD54-FD6DF1549E8E}" sibTransId="{840C663D-1DBF-4E65-88D5-C3120A532F2F}"/>
    <dgm:cxn modelId="{3D872ECC-D4E6-4F39-BC1D-3FFB3E4CECBB}" srcId="{9920445E-36D4-4682-9F9E-CEF47AB35822}" destId="{20EB6352-BD76-4F90-ABF7-4EBF758DE776}" srcOrd="0" destOrd="0" parTransId="{D24C7A0A-F4A3-4194-81EA-D1ACA71E06F7}" sibTransId="{A08E92C7-BB08-400C-8579-C4DDEFA351F6}"/>
    <dgm:cxn modelId="{84868ACE-51D4-4ED6-BFB4-451CA112B833}" type="presOf" srcId="{57E9C892-BDBA-43A0-80A8-521A1F59C213}" destId="{D3BCFB32-B770-4C27-B267-FEF386F2D37B}" srcOrd="1" destOrd="0" presId="urn:microsoft.com/office/officeart/2005/8/layout/hProcess4"/>
    <dgm:cxn modelId="{139F22D2-53B6-4EFC-8BB6-633DF831B00D}" type="presOf" srcId="{B9872259-E453-401A-A2E0-93B173B80F14}" destId="{17725729-90BE-468E-B078-B60A7D40D2A7}" srcOrd="0" destOrd="0" presId="urn:microsoft.com/office/officeart/2005/8/layout/hProcess4"/>
    <dgm:cxn modelId="{64B4ADD6-F525-40DA-B3B0-359032251AB8}" srcId="{9920445E-36D4-4682-9F9E-CEF47AB35822}" destId="{9C2CA700-A02D-4016-99FF-994200D96DCB}" srcOrd="1" destOrd="0" parTransId="{81D7BFDC-DE66-4854-A146-EE4BE56E4D18}" sibTransId="{1611A16A-EFA6-43D6-BEB4-967B4BC06905}"/>
    <dgm:cxn modelId="{BF21E5DF-CEAE-4CA5-85F2-3F419E75D33E}" type="presOf" srcId="{9C2CA700-A02D-4016-99FF-994200D96DCB}" destId="{2A039E41-78F3-4350-926E-4B56607B6E20}" srcOrd="0" destOrd="1" presId="urn:microsoft.com/office/officeart/2005/8/layout/hProcess4"/>
    <dgm:cxn modelId="{717021EB-5208-4C40-9C7E-1302E9952DAB}" type="presOf" srcId="{3B4F3A43-D50E-4F9B-BD5B-0115DC3D764A}" destId="{2F32F44F-9FE3-4B0E-B667-FD01B545B954}" srcOrd="0" destOrd="0" presId="urn:microsoft.com/office/officeart/2005/8/layout/hProcess4"/>
    <dgm:cxn modelId="{56E89FF2-D0A3-422B-BB18-0C0205CC3D30}" type="presOf" srcId="{9C2CA700-A02D-4016-99FF-994200D96DCB}" destId="{C2A6674F-C09E-46AF-8EE6-1443A9ED64F7}" srcOrd="1" destOrd="1" presId="urn:microsoft.com/office/officeart/2005/8/layout/hProcess4"/>
    <dgm:cxn modelId="{0CFF39F3-2C8C-4404-AB3D-4AB7D69E2693}" srcId="{3B4F3A43-D50E-4F9B-BD5B-0115DC3D764A}" destId="{EEBC8A5A-19A4-41C8-9125-2E855C2F9F13}" srcOrd="1" destOrd="0" parTransId="{CEB3C05D-07AC-4DBE-91DD-CF07C1AE02FF}" sibTransId="{60C6B021-70B2-4522-824F-26AB303520DC}"/>
    <dgm:cxn modelId="{E6DDACF8-0918-4B42-80A7-542FC906A38B}" type="presOf" srcId="{FAD46650-BC90-4EA1-A970-F4B173A29176}" destId="{67F8D398-14A5-4359-B369-8C3B6C971EDF}" srcOrd="0" destOrd="1" presId="urn:microsoft.com/office/officeart/2005/8/layout/hProcess4"/>
    <dgm:cxn modelId="{AA4961FD-10BB-4794-9C38-2F26344FE3EB}" type="presOf" srcId="{57E9C892-BDBA-43A0-80A8-521A1F59C213}" destId="{C5ED3EA1-2705-42D7-BD1D-A88889C61968}" srcOrd="0" destOrd="0" presId="urn:microsoft.com/office/officeart/2005/8/layout/hProcess4"/>
    <dgm:cxn modelId="{6747F87C-D7D3-4E31-BC1E-4509E4E89B7E}" type="presParOf" srcId="{2F32F44F-9FE3-4B0E-B667-FD01B545B954}" destId="{FC5E4760-CC55-4A5B-B610-091EEDB27958}" srcOrd="0" destOrd="0" presId="urn:microsoft.com/office/officeart/2005/8/layout/hProcess4"/>
    <dgm:cxn modelId="{A66E9963-8B96-4645-907C-F02653E3E6C1}" type="presParOf" srcId="{2F32F44F-9FE3-4B0E-B667-FD01B545B954}" destId="{BBEACA44-C414-4315-80B7-E055DCB4E2F2}" srcOrd="1" destOrd="0" presId="urn:microsoft.com/office/officeart/2005/8/layout/hProcess4"/>
    <dgm:cxn modelId="{8B328ADC-FAF6-4E53-B21E-2BD0AF9A4D60}" type="presParOf" srcId="{2F32F44F-9FE3-4B0E-B667-FD01B545B954}" destId="{D57F9E5B-CD31-45D4-94D0-0B27E64BEA5C}" srcOrd="2" destOrd="0" presId="urn:microsoft.com/office/officeart/2005/8/layout/hProcess4"/>
    <dgm:cxn modelId="{4B74D910-7E2D-4BA9-8998-1289FE0115CE}" type="presParOf" srcId="{D57F9E5B-CD31-45D4-94D0-0B27E64BEA5C}" destId="{98D576A9-75AC-4DF3-9AE5-F5BCF5987B05}" srcOrd="0" destOrd="0" presId="urn:microsoft.com/office/officeart/2005/8/layout/hProcess4"/>
    <dgm:cxn modelId="{D59F156E-6FCA-4DA5-A446-EEA9DFFF1378}" type="presParOf" srcId="{98D576A9-75AC-4DF3-9AE5-F5BCF5987B05}" destId="{2114BD3F-3725-42C5-A033-E16D7E35EF6E}" srcOrd="0" destOrd="0" presId="urn:microsoft.com/office/officeart/2005/8/layout/hProcess4"/>
    <dgm:cxn modelId="{0934A833-A9C0-40E0-9B38-2C05F99EB88B}" type="presParOf" srcId="{98D576A9-75AC-4DF3-9AE5-F5BCF5987B05}" destId="{67F8D398-14A5-4359-B369-8C3B6C971EDF}" srcOrd="1" destOrd="0" presId="urn:microsoft.com/office/officeart/2005/8/layout/hProcess4"/>
    <dgm:cxn modelId="{F36B4259-680D-4D1F-8700-9B5A17FEECAE}" type="presParOf" srcId="{98D576A9-75AC-4DF3-9AE5-F5BCF5987B05}" destId="{FEA3FF07-B9B2-4DFB-94C5-54D90065EAB9}" srcOrd="2" destOrd="0" presId="urn:microsoft.com/office/officeart/2005/8/layout/hProcess4"/>
    <dgm:cxn modelId="{AE50C76A-1261-47FB-A4ED-124D9463D2EF}" type="presParOf" srcId="{98D576A9-75AC-4DF3-9AE5-F5BCF5987B05}" destId="{17725729-90BE-468E-B078-B60A7D40D2A7}" srcOrd="3" destOrd="0" presId="urn:microsoft.com/office/officeart/2005/8/layout/hProcess4"/>
    <dgm:cxn modelId="{E8C0A9C4-5E2A-48B4-9A48-6305078AB49C}" type="presParOf" srcId="{98D576A9-75AC-4DF3-9AE5-F5BCF5987B05}" destId="{1F166069-BB53-4CE4-B6FC-2AD2AF361821}" srcOrd="4" destOrd="0" presId="urn:microsoft.com/office/officeart/2005/8/layout/hProcess4"/>
    <dgm:cxn modelId="{FDB519EC-1C35-42BD-8314-5640B5CC5063}" type="presParOf" srcId="{D57F9E5B-CD31-45D4-94D0-0B27E64BEA5C}" destId="{953B98A6-1FD0-4D94-A153-F07975518772}" srcOrd="1" destOrd="0" presId="urn:microsoft.com/office/officeart/2005/8/layout/hProcess4"/>
    <dgm:cxn modelId="{1428F409-7C2A-42DA-AD3C-FC8489FA230D}" type="presParOf" srcId="{D57F9E5B-CD31-45D4-94D0-0B27E64BEA5C}" destId="{B5A1F3B2-2DD9-431F-BBD7-7BEFC69A9224}" srcOrd="2" destOrd="0" presId="urn:microsoft.com/office/officeart/2005/8/layout/hProcess4"/>
    <dgm:cxn modelId="{439DEA56-79C1-408C-ADE2-D2CB55C8D184}" type="presParOf" srcId="{B5A1F3B2-2DD9-431F-BBD7-7BEFC69A9224}" destId="{72CF60BC-28EC-4EEE-B999-96A35040981E}" srcOrd="0" destOrd="0" presId="urn:microsoft.com/office/officeart/2005/8/layout/hProcess4"/>
    <dgm:cxn modelId="{96CE5D07-52B2-4D7C-9614-3133838E4ADD}" type="presParOf" srcId="{B5A1F3B2-2DD9-431F-BBD7-7BEFC69A9224}" destId="{C5ED3EA1-2705-42D7-BD1D-A88889C61968}" srcOrd="1" destOrd="0" presId="urn:microsoft.com/office/officeart/2005/8/layout/hProcess4"/>
    <dgm:cxn modelId="{B0DF8A13-41D0-4907-838E-84670F999609}" type="presParOf" srcId="{B5A1F3B2-2DD9-431F-BBD7-7BEFC69A9224}" destId="{D3BCFB32-B770-4C27-B267-FEF386F2D37B}" srcOrd="2" destOrd="0" presId="urn:microsoft.com/office/officeart/2005/8/layout/hProcess4"/>
    <dgm:cxn modelId="{CD4BFF85-B434-4B27-BE66-F1ECA9EF2118}" type="presParOf" srcId="{B5A1F3B2-2DD9-431F-BBD7-7BEFC69A9224}" destId="{BEA5506C-9270-49D4-9899-60952E8F6A5B}" srcOrd="3" destOrd="0" presId="urn:microsoft.com/office/officeart/2005/8/layout/hProcess4"/>
    <dgm:cxn modelId="{E248BEFE-CBE5-4049-9717-E7D32C518182}" type="presParOf" srcId="{B5A1F3B2-2DD9-431F-BBD7-7BEFC69A9224}" destId="{A8D70C76-CD3E-4AB1-822A-9D96E6DAE8D0}" srcOrd="4" destOrd="0" presId="urn:microsoft.com/office/officeart/2005/8/layout/hProcess4"/>
    <dgm:cxn modelId="{FAEBD2AF-1D75-4F82-B78E-1CFBDD8EB0A2}" type="presParOf" srcId="{D57F9E5B-CD31-45D4-94D0-0B27E64BEA5C}" destId="{52A50006-2B10-46F3-9987-0714467D17A8}" srcOrd="3" destOrd="0" presId="urn:microsoft.com/office/officeart/2005/8/layout/hProcess4"/>
    <dgm:cxn modelId="{8827F804-D88A-4F4A-968E-AC36D82242E5}" type="presParOf" srcId="{D57F9E5B-CD31-45D4-94D0-0B27E64BEA5C}" destId="{CAE751C4-7CFE-4CE6-8912-30F1BEF6D953}" srcOrd="4" destOrd="0" presId="urn:microsoft.com/office/officeart/2005/8/layout/hProcess4"/>
    <dgm:cxn modelId="{4404E931-7991-4B14-87AC-88192E5F1B3E}" type="presParOf" srcId="{CAE751C4-7CFE-4CE6-8912-30F1BEF6D953}" destId="{945707ED-72F0-4E3A-A973-E5B60C3D578E}" srcOrd="0" destOrd="0" presId="urn:microsoft.com/office/officeart/2005/8/layout/hProcess4"/>
    <dgm:cxn modelId="{125E72BF-8725-4483-ABF5-9D5D6FC38F4C}" type="presParOf" srcId="{CAE751C4-7CFE-4CE6-8912-30F1BEF6D953}" destId="{EBA7A276-A8AA-488E-8219-07D89549698A}" srcOrd="1" destOrd="0" presId="urn:microsoft.com/office/officeart/2005/8/layout/hProcess4"/>
    <dgm:cxn modelId="{8CF20883-AC05-4D2E-9364-997B0A5B9932}" type="presParOf" srcId="{CAE751C4-7CFE-4CE6-8912-30F1BEF6D953}" destId="{22D8807C-A593-4E64-9E48-7CD0D896D61B}" srcOrd="2" destOrd="0" presId="urn:microsoft.com/office/officeart/2005/8/layout/hProcess4"/>
    <dgm:cxn modelId="{8ED3138F-566C-4EFA-8AB3-AC6F8F43E956}" type="presParOf" srcId="{CAE751C4-7CFE-4CE6-8912-30F1BEF6D953}" destId="{7D678E13-DB08-42F6-A2B3-F288D49B4CD2}" srcOrd="3" destOrd="0" presId="urn:microsoft.com/office/officeart/2005/8/layout/hProcess4"/>
    <dgm:cxn modelId="{45354980-5DFA-4B60-A22D-0FFB12F721BD}" type="presParOf" srcId="{CAE751C4-7CFE-4CE6-8912-30F1BEF6D953}" destId="{B740C344-228E-4626-89E8-66177D81FA77}" srcOrd="4" destOrd="0" presId="urn:microsoft.com/office/officeart/2005/8/layout/hProcess4"/>
    <dgm:cxn modelId="{80608DB7-306A-4FD0-9200-42AFF0139EB3}" type="presParOf" srcId="{D57F9E5B-CD31-45D4-94D0-0B27E64BEA5C}" destId="{4EB5EC98-4BD2-4CAA-B4CB-0B455CEDB410}" srcOrd="5" destOrd="0" presId="urn:microsoft.com/office/officeart/2005/8/layout/hProcess4"/>
    <dgm:cxn modelId="{5873E754-C6E6-434A-9196-86E4789675A5}" type="presParOf" srcId="{D57F9E5B-CD31-45D4-94D0-0B27E64BEA5C}" destId="{C5E480A0-094E-464C-ACDB-0F35BF1D2B27}" srcOrd="6" destOrd="0" presId="urn:microsoft.com/office/officeart/2005/8/layout/hProcess4"/>
    <dgm:cxn modelId="{C815B4B1-950D-4792-BF9D-0E8A93E8A23C}" type="presParOf" srcId="{C5E480A0-094E-464C-ACDB-0F35BF1D2B27}" destId="{0C698E91-8521-4AE5-85B6-6DFD0AB1E4D8}" srcOrd="0" destOrd="0" presId="urn:microsoft.com/office/officeart/2005/8/layout/hProcess4"/>
    <dgm:cxn modelId="{8F24571C-8E8B-4149-85B2-C6C3B5EB5E16}" type="presParOf" srcId="{C5E480A0-094E-464C-ACDB-0F35BF1D2B27}" destId="{2A039E41-78F3-4350-926E-4B56607B6E20}" srcOrd="1" destOrd="0" presId="urn:microsoft.com/office/officeart/2005/8/layout/hProcess4"/>
    <dgm:cxn modelId="{A7031667-265E-451D-B1C2-BA0365B201D1}" type="presParOf" srcId="{C5E480A0-094E-464C-ACDB-0F35BF1D2B27}" destId="{C2A6674F-C09E-46AF-8EE6-1443A9ED64F7}" srcOrd="2" destOrd="0" presId="urn:microsoft.com/office/officeart/2005/8/layout/hProcess4"/>
    <dgm:cxn modelId="{4327BBD9-D530-4859-BE39-30B8B89B57FD}" type="presParOf" srcId="{C5E480A0-094E-464C-ACDB-0F35BF1D2B27}" destId="{58E059EC-9027-4717-AEB1-142E7909A97E}" srcOrd="3" destOrd="0" presId="urn:microsoft.com/office/officeart/2005/8/layout/hProcess4"/>
    <dgm:cxn modelId="{41A76FC0-715A-4981-A648-5B15C3731672}" type="presParOf" srcId="{C5E480A0-094E-464C-ACDB-0F35BF1D2B27}" destId="{A7498703-C00B-4FDB-930D-A052707312B2}" srcOrd="4" destOrd="0" presId="urn:microsoft.com/office/officeart/2005/8/layout/hProcess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4779D82-5805-43EB-8673-0A53B6DBBFCB}">
      <dsp:nvSpPr>
        <dsp:cNvPr id="0" name=""/>
        <dsp:cNvSpPr/>
      </dsp:nvSpPr>
      <dsp:spPr>
        <a:xfrm>
          <a:off x="0" y="2476062"/>
          <a:ext cx="11463616" cy="302400"/>
        </a:xfrm>
        <a:prstGeom prst="rect">
          <a:avLst/>
        </a:prstGeom>
        <a:solidFill>
          <a:schemeClr val="lt1">
            <a:alpha val="90000"/>
            <a:hueOff val="0"/>
            <a:satOff val="0"/>
            <a:lumOff val="0"/>
            <a:alphaOff val="0"/>
          </a:schemeClr>
        </a:solidFill>
        <a:ln w="1079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3CD71F67-76E8-418E-816A-E99A41776EA5}">
      <dsp:nvSpPr>
        <dsp:cNvPr id="0" name=""/>
        <dsp:cNvSpPr/>
      </dsp:nvSpPr>
      <dsp:spPr>
        <a:xfrm>
          <a:off x="573180" y="2298942"/>
          <a:ext cx="8024531" cy="354240"/>
        </a:xfrm>
        <a:prstGeom prst="roundRect">
          <a:avLst/>
        </a:prstGeom>
        <a:solidFill>
          <a:schemeClr val="accent1">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3308" tIns="0" rIns="303308" bIns="0" numCol="1" spcCol="1270" anchor="ctr" anchorCtr="0">
          <a:noAutofit/>
        </a:bodyPr>
        <a:lstStyle/>
        <a:p>
          <a:pPr marL="0" lvl="0" indent="0" algn="l" defTabSz="533400" rtl="0">
            <a:lnSpc>
              <a:spcPct val="90000"/>
            </a:lnSpc>
            <a:spcBef>
              <a:spcPct val="0"/>
            </a:spcBef>
            <a:spcAft>
              <a:spcPct val="35000"/>
            </a:spcAft>
            <a:buNone/>
          </a:pPr>
          <a:r>
            <a:rPr lang="en-US" sz="1200" kern="1200" dirty="0">
              <a:latin typeface="Calibri"/>
            </a:rPr>
            <a:t> For almost 70% of people surveyed, their manager has more impact on mental health than therapist or doctor.</a:t>
          </a:r>
        </a:p>
      </dsp:txBody>
      <dsp:txXfrm>
        <a:off x="590473" y="2316235"/>
        <a:ext cx="7989945" cy="319654"/>
      </dsp:txXfrm>
    </dsp:sp>
    <dsp:sp modelId="{70E9E19F-30BF-496A-8784-86AB309B9829}">
      <dsp:nvSpPr>
        <dsp:cNvPr id="0" name=""/>
        <dsp:cNvSpPr/>
      </dsp:nvSpPr>
      <dsp:spPr>
        <a:xfrm>
          <a:off x="0" y="3020382"/>
          <a:ext cx="11463616" cy="302400"/>
        </a:xfrm>
        <a:prstGeom prst="rect">
          <a:avLst/>
        </a:prstGeom>
        <a:solidFill>
          <a:schemeClr val="lt1">
            <a:alpha val="90000"/>
            <a:hueOff val="0"/>
            <a:satOff val="0"/>
            <a:lumOff val="0"/>
            <a:alphaOff val="0"/>
          </a:schemeClr>
        </a:solidFill>
        <a:ln w="1079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ACEFCEDB-F48A-4BCB-97EF-9ACDDA01D5CA}">
      <dsp:nvSpPr>
        <dsp:cNvPr id="0" name=""/>
        <dsp:cNvSpPr/>
      </dsp:nvSpPr>
      <dsp:spPr>
        <a:xfrm>
          <a:off x="573180" y="2843262"/>
          <a:ext cx="8024531" cy="354240"/>
        </a:xfrm>
        <a:prstGeom prst="roundRect">
          <a:avLst/>
        </a:prstGeom>
        <a:solidFill>
          <a:schemeClr val="accent1">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3308" tIns="0" rIns="303308" bIns="0" numCol="1" spcCol="1270" anchor="ctr" anchorCtr="0">
          <a:noAutofit/>
        </a:bodyPr>
        <a:lstStyle/>
        <a:p>
          <a:pPr marL="0" lvl="0" indent="0" algn="l" defTabSz="533400" rtl="0">
            <a:lnSpc>
              <a:spcPct val="90000"/>
            </a:lnSpc>
            <a:spcBef>
              <a:spcPct val="0"/>
            </a:spcBef>
            <a:spcAft>
              <a:spcPct val="35000"/>
            </a:spcAft>
            <a:buNone/>
          </a:pPr>
          <a:r>
            <a:rPr lang="en-US" sz="1200" kern="1200" dirty="0">
              <a:latin typeface="Calibri"/>
            </a:rPr>
            <a:t>69% of people surveyed, stated their manager had the greatest impact on their mental health.</a:t>
          </a:r>
          <a:endParaRPr lang="en-US" sz="1200" kern="1200" dirty="0"/>
        </a:p>
      </dsp:txBody>
      <dsp:txXfrm>
        <a:off x="590473" y="2860555"/>
        <a:ext cx="7989945" cy="319654"/>
      </dsp:txXfrm>
    </dsp:sp>
    <dsp:sp modelId="{0C4D278C-8FAC-44B5-A31B-D7BAE753CDF0}">
      <dsp:nvSpPr>
        <dsp:cNvPr id="0" name=""/>
        <dsp:cNvSpPr/>
      </dsp:nvSpPr>
      <dsp:spPr>
        <a:xfrm>
          <a:off x="0" y="3564702"/>
          <a:ext cx="11463616" cy="302400"/>
        </a:xfrm>
        <a:prstGeom prst="rect">
          <a:avLst/>
        </a:prstGeom>
        <a:solidFill>
          <a:schemeClr val="lt1">
            <a:alpha val="90000"/>
            <a:hueOff val="0"/>
            <a:satOff val="0"/>
            <a:lumOff val="0"/>
            <a:alphaOff val="0"/>
          </a:schemeClr>
        </a:solidFill>
        <a:ln w="1079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B5FE5C53-7F39-4E25-8316-58CD94D3FE7C}">
      <dsp:nvSpPr>
        <dsp:cNvPr id="0" name=""/>
        <dsp:cNvSpPr/>
      </dsp:nvSpPr>
      <dsp:spPr>
        <a:xfrm>
          <a:off x="573180" y="3387582"/>
          <a:ext cx="8024531" cy="354240"/>
        </a:xfrm>
        <a:prstGeom prst="roundRect">
          <a:avLst/>
        </a:prstGeom>
        <a:solidFill>
          <a:schemeClr val="accent1">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3308" tIns="0" rIns="303308" bIns="0" numCol="1" spcCol="1270" anchor="ctr" anchorCtr="0">
          <a:noAutofit/>
        </a:bodyPr>
        <a:lstStyle/>
        <a:p>
          <a:pPr marL="0" lvl="0" indent="0" algn="l" defTabSz="533400" rtl="0">
            <a:lnSpc>
              <a:spcPct val="90000"/>
            </a:lnSpc>
            <a:spcBef>
              <a:spcPct val="0"/>
            </a:spcBef>
            <a:spcAft>
              <a:spcPct val="35000"/>
            </a:spcAft>
            <a:buNone/>
          </a:pPr>
          <a:r>
            <a:rPr lang="en-US" sz="1200" kern="1200" dirty="0">
              <a:latin typeface="Calibri"/>
            </a:rPr>
            <a:t>43% of employees reported they are exhausted.</a:t>
          </a:r>
        </a:p>
      </dsp:txBody>
      <dsp:txXfrm>
        <a:off x="590473" y="3404875"/>
        <a:ext cx="7989945" cy="319654"/>
      </dsp:txXfrm>
    </dsp:sp>
    <dsp:sp modelId="{88B1EAE7-DD8C-4609-8C2B-F925D55A3676}">
      <dsp:nvSpPr>
        <dsp:cNvPr id="0" name=""/>
        <dsp:cNvSpPr/>
      </dsp:nvSpPr>
      <dsp:spPr>
        <a:xfrm>
          <a:off x="0" y="4109022"/>
          <a:ext cx="11463616" cy="302400"/>
        </a:xfrm>
        <a:prstGeom prst="rect">
          <a:avLst/>
        </a:prstGeom>
        <a:solidFill>
          <a:schemeClr val="lt1">
            <a:alpha val="90000"/>
            <a:hueOff val="0"/>
            <a:satOff val="0"/>
            <a:lumOff val="0"/>
            <a:alphaOff val="0"/>
          </a:schemeClr>
        </a:solidFill>
        <a:ln w="1079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86ADD517-995E-46C1-928A-E5F3A8BB58D0}">
      <dsp:nvSpPr>
        <dsp:cNvPr id="0" name=""/>
        <dsp:cNvSpPr/>
      </dsp:nvSpPr>
      <dsp:spPr>
        <a:xfrm>
          <a:off x="573180" y="3931902"/>
          <a:ext cx="8024531" cy="354240"/>
        </a:xfrm>
        <a:prstGeom prst="roundRect">
          <a:avLst/>
        </a:prstGeom>
        <a:solidFill>
          <a:schemeClr val="accent1">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3308" tIns="0" rIns="303308" bIns="0" numCol="1" spcCol="1270" anchor="ctr" anchorCtr="0">
          <a:noAutofit/>
        </a:bodyPr>
        <a:lstStyle/>
        <a:p>
          <a:pPr marL="0" lvl="0" indent="0" algn="l" defTabSz="533400" rtl="0">
            <a:lnSpc>
              <a:spcPct val="90000"/>
            </a:lnSpc>
            <a:spcBef>
              <a:spcPct val="0"/>
            </a:spcBef>
            <a:spcAft>
              <a:spcPct val="35000"/>
            </a:spcAft>
            <a:buNone/>
          </a:pPr>
          <a:r>
            <a:rPr lang="en-US" sz="1200" kern="1200" dirty="0">
              <a:latin typeface="Calibri"/>
            </a:rPr>
            <a:t>78% say stress negatively impacts their work performance.</a:t>
          </a:r>
          <a:endParaRPr lang="en-US" sz="1200" kern="1200" dirty="0"/>
        </a:p>
      </dsp:txBody>
      <dsp:txXfrm>
        <a:off x="590473" y="3949195"/>
        <a:ext cx="7989945" cy="319654"/>
      </dsp:txXfrm>
    </dsp:sp>
    <dsp:sp modelId="{74D93A1E-E93E-44F4-BA04-3F2E90222943}">
      <dsp:nvSpPr>
        <dsp:cNvPr id="0" name=""/>
        <dsp:cNvSpPr/>
      </dsp:nvSpPr>
      <dsp:spPr>
        <a:xfrm>
          <a:off x="0" y="4653342"/>
          <a:ext cx="11463616" cy="302400"/>
        </a:xfrm>
        <a:prstGeom prst="rect">
          <a:avLst/>
        </a:prstGeom>
        <a:solidFill>
          <a:schemeClr val="lt1">
            <a:alpha val="90000"/>
            <a:hueOff val="0"/>
            <a:satOff val="0"/>
            <a:lumOff val="0"/>
            <a:alphaOff val="0"/>
          </a:schemeClr>
        </a:solidFill>
        <a:ln w="1079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9342B699-13DB-4458-B271-517CCA8D5818}">
      <dsp:nvSpPr>
        <dsp:cNvPr id="0" name=""/>
        <dsp:cNvSpPr/>
      </dsp:nvSpPr>
      <dsp:spPr>
        <a:xfrm>
          <a:off x="573180" y="4476222"/>
          <a:ext cx="8024531" cy="354240"/>
        </a:xfrm>
        <a:prstGeom prst="roundRect">
          <a:avLst/>
        </a:prstGeom>
        <a:solidFill>
          <a:schemeClr val="accent1">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3308" tIns="0" rIns="303308" bIns="0" numCol="1" spcCol="1270" anchor="ctr" anchorCtr="0">
          <a:noAutofit/>
        </a:bodyPr>
        <a:lstStyle/>
        <a:p>
          <a:pPr marL="0" lvl="0" indent="0" algn="l" defTabSz="533400" rtl="0">
            <a:lnSpc>
              <a:spcPct val="90000"/>
            </a:lnSpc>
            <a:spcBef>
              <a:spcPct val="0"/>
            </a:spcBef>
            <a:spcAft>
              <a:spcPct val="35000"/>
            </a:spcAft>
            <a:buNone/>
          </a:pPr>
          <a:r>
            <a:rPr lang="en-US" sz="1200" kern="1200" dirty="0">
              <a:latin typeface="Calibri"/>
            </a:rPr>
            <a:t>71% say stress at work negatively impinges on their home life, 64% on their wellbeing, 62% on their relationships.</a:t>
          </a:r>
          <a:endParaRPr lang="en-US" sz="1200" kern="1200" dirty="0"/>
        </a:p>
      </dsp:txBody>
      <dsp:txXfrm>
        <a:off x="590473" y="4493515"/>
        <a:ext cx="7989945" cy="31965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5012C94-32AF-4691-80E9-6B780E715E72}">
      <dsp:nvSpPr>
        <dsp:cNvPr id="0" name=""/>
        <dsp:cNvSpPr/>
      </dsp:nvSpPr>
      <dsp:spPr>
        <a:xfrm rot="5400000">
          <a:off x="-168012" y="170002"/>
          <a:ext cx="1120080" cy="784056"/>
        </a:xfrm>
        <a:prstGeom prst="chevron">
          <a:avLst/>
        </a:prstGeom>
        <a:solidFill>
          <a:schemeClr val="accent1">
            <a:hueOff val="0"/>
            <a:satOff val="0"/>
            <a:lumOff val="0"/>
            <a:alphaOff val="0"/>
          </a:schemeClr>
        </a:solidFill>
        <a:ln w="1079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r>
            <a:rPr lang="en-US" sz="1300" kern="1200" dirty="0">
              <a:latin typeface="Calibri"/>
            </a:rPr>
            <a:t>Verbal</a:t>
          </a:r>
          <a:endParaRPr lang="en-US" sz="1300" kern="1200" dirty="0"/>
        </a:p>
      </dsp:txBody>
      <dsp:txXfrm rot="-5400000">
        <a:off x="0" y="394018"/>
        <a:ext cx="784056" cy="336024"/>
      </dsp:txXfrm>
    </dsp:sp>
    <dsp:sp modelId="{187589C5-039A-45DB-9B82-BED91A824464}">
      <dsp:nvSpPr>
        <dsp:cNvPr id="0" name=""/>
        <dsp:cNvSpPr/>
      </dsp:nvSpPr>
      <dsp:spPr>
        <a:xfrm rot="5400000">
          <a:off x="3809987" y="-3023940"/>
          <a:ext cx="728052" cy="6779913"/>
        </a:xfrm>
        <a:prstGeom prst="round2SameRect">
          <a:avLst/>
        </a:prstGeom>
        <a:solidFill>
          <a:schemeClr val="lt1">
            <a:alpha val="90000"/>
            <a:hueOff val="0"/>
            <a:satOff val="0"/>
            <a:lumOff val="0"/>
            <a:alphaOff val="0"/>
          </a:schemeClr>
        </a:solidFill>
        <a:ln w="1079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9568" tIns="8890" rIns="8890" bIns="8890" numCol="1" spcCol="1270" anchor="ctr" anchorCtr="0">
          <a:noAutofit/>
        </a:bodyPr>
        <a:lstStyle/>
        <a:p>
          <a:pPr marL="114300" lvl="1" indent="-114300" algn="l" defTabSz="622300" rtl="0">
            <a:lnSpc>
              <a:spcPct val="90000"/>
            </a:lnSpc>
            <a:spcBef>
              <a:spcPct val="0"/>
            </a:spcBef>
            <a:spcAft>
              <a:spcPct val="15000"/>
            </a:spcAft>
            <a:buChar char="•"/>
          </a:pPr>
          <a:r>
            <a:rPr lang="en-US" sz="1400" kern="1200" dirty="0">
              <a:latin typeface="Calibri"/>
            </a:rPr>
            <a:t>Uses a strong speaking voice.</a:t>
          </a:r>
          <a:endParaRPr lang="en-US" sz="1400" kern="1200" dirty="0"/>
        </a:p>
        <a:p>
          <a:pPr marL="114300" lvl="1" indent="-114300" algn="l" defTabSz="622300" rtl="0">
            <a:lnSpc>
              <a:spcPct val="90000"/>
            </a:lnSpc>
            <a:spcBef>
              <a:spcPct val="0"/>
            </a:spcBef>
            <a:spcAft>
              <a:spcPct val="15000"/>
            </a:spcAft>
            <a:buChar char="•"/>
          </a:pPr>
          <a:r>
            <a:rPr lang="en-US" sz="1400" kern="1200" dirty="0">
              <a:latin typeface="Calibri"/>
            </a:rPr>
            <a:t>Uses active listening. Avoids filter words and industry verbiage when appropriate.</a:t>
          </a:r>
          <a:endParaRPr lang="en-US" sz="1400" kern="1200" dirty="0"/>
        </a:p>
      </dsp:txBody>
      <dsp:txXfrm rot="-5400000">
        <a:off x="784057" y="37531"/>
        <a:ext cx="6744372" cy="656970"/>
      </dsp:txXfrm>
    </dsp:sp>
    <dsp:sp modelId="{69EF3BAE-0291-4983-A082-5DEE9A4C5C53}">
      <dsp:nvSpPr>
        <dsp:cNvPr id="0" name=""/>
        <dsp:cNvSpPr/>
      </dsp:nvSpPr>
      <dsp:spPr>
        <a:xfrm rot="5400000">
          <a:off x="-168012" y="1141515"/>
          <a:ext cx="1120080" cy="784056"/>
        </a:xfrm>
        <a:prstGeom prst="chevron">
          <a:avLst/>
        </a:prstGeom>
        <a:solidFill>
          <a:schemeClr val="accent1">
            <a:hueOff val="0"/>
            <a:satOff val="0"/>
            <a:lumOff val="0"/>
            <a:alphaOff val="0"/>
          </a:schemeClr>
        </a:solidFill>
        <a:ln w="1079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r>
            <a:rPr lang="en-US" sz="1300" kern="1200" dirty="0">
              <a:latin typeface="Calibri"/>
            </a:rPr>
            <a:t>Non-Verbal</a:t>
          </a:r>
          <a:endParaRPr lang="en-US" sz="1300" kern="1200" dirty="0"/>
        </a:p>
      </dsp:txBody>
      <dsp:txXfrm rot="-5400000">
        <a:off x="0" y="1365531"/>
        <a:ext cx="784056" cy="336024"/>
      </dsp:txXfrm>
    </dsp:sp>
    <dsp:sp modelId="{CB1407FC-A665-4AE0-9BD3-044DA6A211AF}">
      <dsp:nvSpPr>
        <dsp:cNvPr id="0" name=""/>
        <dsp:cNvSpPr/>
      </dsp:nvSpPr>
      <dsp:spPr>
        <a:xfrm rot="5400000">
          <a:off x="3809987" y="-2052427"/>
          <a:ext cx="728052" cy="6779913"/>
        </a:xfrm>
        <a:prstGeom prst="round2SameRect">
          <a:avLst/>
        </a:prstGeom>
        <a:solidFill>
          <a:schemeClr val="lt1">
            <a:alpha val="90000"/>
            <a:hueOff val="0"/>
            <a:satOff val="0"/>
            <a:lumOff val="0"/>
            <a:alphaOff val="0"/>
          </a:schemeClr>
        </a:solidFill>
        <a:ln w="1079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9568" tIns="8890" rIns="8890" bIns="8890" numCol="1" spcCol="1270" anchor="ctr" anchorCtr="0">
          <a:noAutofit/>
        </a:bodyPr>
        <a:lstStyle/>
        <a:p>
          <a:pPr marL="114300" lvl="1" indent="-114300" algn="l" defTabSz="622300" rtl="0">
            <a:lnSpc>
              <a:spcPct val="90000"/>
            </a:lnSpc>
            <a:spcBef>
              <a:spcPct val="0"/>
            </a:spcBef>
            <a:spcAft>
              <a:spcPct val="15000"/>
            </a:spcAft>
            <a:buChar char="•"/>
          </a:pPr>
          <a:r>
            <a:rPr lang="en-US" sz="1400" kern="1200" dirty="0">
              <a:latin typeface="Calibri"/>
            </a:rPr>
            <a:t>Recognizes how emotions feel physically.</a:t>
          </a:r>
          <a:endParaRPr lang="en-US" sz="1400" kern="1200" dirty="0"/>
        </a:p>
        <a:p>
          <a:pPr marL="114300" lvl="1" indent="-114300" algn="l" defTabSz="622300" rtl="0">
            <a:lnSpc>
              <a:spcPct val="90000"/>
            </a:lnSpc>
            <a:spcBef>
              <a:spcPct val="0"/>
            </a:spcBef>
            <a:spcAft>
              <a:spcPct val="15000"/>
            </a:spcAft>
            <a:buChar char="•"/>
          </a:pPr>
          <a:r>
            <a:rPr lang="en-US" sz="1400" kern="1200" dirty="0">
              <a:latin typeface="Calibri"/>
            </a:rPr>
            <a:t>Uses intentionality of nonverbals and how they can affect others. Mirrors the other person's affect.</a:t>
          </a:r>
          <a:endParaRPr lang="en-US" sz="1400" kern="1200" dirty="0"/>
        </a:p>
      </dsp:txBody>
      <dsp:txXfrm rot="-5400000">
        <a:off x="784057" y="1009044"/>
        <a:ext cx="6744372" cy="656970"/>
      </dsp:txXfrm>
    </dsp:sp>
    <dsp:sp modelId="{6512EB84-2140-4643-A3D8-88B9182CD4FA}">
      <dsp:nvSpPr>
        <dsp:cNvPr id="0" name=""/>
        <dsp:cNvSpPr/>
      </dsp:nvSpPr>
      <dsp:spPr>
        <a:xfrm rot="5400000">
          <a:off x="-168012" y="2113027"/>
          <a:ext cx="1120080" cy="784056"/>
        </a:xfrm>
        <a:prstGeom prst="chevron">
          <a:avLst/>
        </a:prstGeom>
        <a:solidFill>
          <a:schemeClr val="accent1">
            <a:hueOff val="0"/>
            <a:satOff val="0"/>
            <a:lumOff val="0"/>
            <a:alphaOff val="0"/>
          </a:schemeClr>
        </a:solidFill>
        <a:ln w="1079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r>
            <a:rPr lang="en-US" sz="1300" kern="1200" dirty="0">
              <a:latin typeface="Calibri"/>
            </a:rPr>
            <a:t>Visual</a:t>
          </a:r>
          <a:endParaRPr lang="en-US" sz="1300" kern="1200" dirty="0"/>
        </a:p>
      </dsp:txBody>
      <dsp:txXfrm rot="-5400000">
        <a:off x="0" y="2337043"/>
        <a:ext cx="784056" cy="336024"/>
      </dsp:txXfrm>
    </dsp:sp>
    <dsp:sp modelId="{009F7EB1-7634-4005-89ED-A482E7ECA371}">
      <dsp:nvSpPr>
        <dsp:cNvPr id="0" name=""/>
        <dsp:cNvSpPr/>
      </dsp:nvSpPr>
      <dsp:spPr>
        <a:xfrm rot="5400000">
          <a:off x="3809987" y="-1080915"/>
          <a:ext cx="728052" cy="6779913"/>
        </a:xfrm>
        <a:prstGeom prst="round2SameRect">
          <a:avLst/>
        </a:prstGeom>
        <a:solidFill>
          <a:schemeClr val="lt1">
            <a:alpha val="90000"/>
            <a:hueOff val="0"/>
            <a:satOff val="0"/>
            <a:lumOff val="0"/>
            <a:alphaOff val="0"/>
          </a:schemeClr>
        </a:solidFill>
        <a:ln w="1079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9568" tIns="8890" rIns="8890" bIns="8890" numCol="1" spcCol="1270" anchor="ctr" anchorCtr="0">
          <a:noAutofit/>
        </a:bodyPr>
        <a:lstStyle/>
        <a:p>
          <a:pPr marL="114300" lvl="1" indent="-114300" algn="l" defTabSz="622300" rtl="0">
            <a:lnSpc>
              <a:spcPct val="90000"/>
            </a:lnSpc>
            <a:spcBef>
              <a:spcPct val="0"/>
            </a:spcBef>
            <a:spcAft>
              <a:spcPct val="15000"/>
            </a:spcAft>
            <a:buChar char="•"/>
          </a:pPr>
          <a:r>
            <a:rPr lang="en-US" sz="1400" kern="1200" dirty="0">
              <a:latin typeface="Calibri"/>
            </a:rPr>
            <a:t>Considers audience before adding visuals to communication.</a:t>
          </a:r>
          <a:endParaRPr lang="en-US" sz="1400" kern="1200" dirty="0"/>
        </a:p>
        <a:p>
          <a:pPr marL="114300" lvl="1" indent="-114300" algn="l" defTabSz="622300" rtl="0">
            <a:lnSpc>
              <a:spcPct val="90000"/>
            </a:lnSpc>
            <a:spcBef>
              <a:spcPct val="0"/>
            </a:spcBef>
            <a:spcAft>
              <a:spcPct val="15000"/>
            </a:spcAft>
            <a:buChar char="•"/>
          </a:pPr>
          <a:r>
            <a:rPr lang="en-US" sz="1400" kern="1200" dirty="0">
              <a:latin typeface="Calibri"/>
            </a:rPr>
            <a:t>Uses visuals only when they add value to communication: clean, clear, easy so others who are not experts can understand.</a:t>
          </a:r>
          <a:endParaRPr lang="en-US" sz="1400" kern="1200" dirty="0"/>
        </a:p>
      </dsp:txBody>
      <dsp:txXfrm rot="-5400000">
        <a:off x="784057" y="1980556"/>
        <a:ext cx="6744372" cy="656970"/>
      </dsp:txXfrm>
    </dsp:sp>
    <dsp:sp modelId="{814411DB-DF24-4507-B70C-4B63E2D1D3C8}">
      <dsp:nvSpPr>
        <dsp:cNvPr id="0" name=""/>
        <dsp:cNvSpPr/>
      </dsp:nvSpPr>
      <dsp:spPr>
        <a:xfrm rot="5400000">
          <a:off x="-168012" y="3084540"/>
          <a:ext cx="1120080" cy="784056"/>
        </a:xfrm>
        <a:prstGeom prst="chevron">
          <a:avLst/>
        </a:prstGeom>
        <a:solidFill>
          <a:schemeClr val="accent1">
            <a:hueOff val="0"/>
            <a:satOff val="0"/>
            <a:lumOff val="0"/>
            <a:alphaOff val="0"/>
          </a:schemeClr>
        </a:solidFill>
        <a:ln w="1079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r>
            <a:rPr lang="en-US" sz="1300" kern="1200" dirty="0">
              <a:latin typeface="Calibri"/>
            </a:rPr>
            <a:t>Written</a:t>
          </a:r>
        </a:p>
      </dsp:txBody>
      <dsp:txXfrm rot="-5400000">
        <a:off x="0" y="3308556"/>
        <a:ext cx="784056" cy="336024"/>
      </dsp:txXfrm>
    </dsp:sp>
    <dsp:sp modelId="{C34A54AE-6C86-47C1-89D7-C73F2C56DA71}">
      <dsp:nvSpPr>
        <dsp:cNvPr id="0" name=""/>
        <dsp:cNvSpPr/>
      </dsp:nvSpPr>
      <dsp:spPr>
        <a:xfrm rot="5400000">
          <a:off x="3809987" y="-109402"/>
          <a:ext cx="728052" cy="6779913"/>
        </a:xfrm>
        <a:prstGeom prst="round2SameRect">
          <a:avLst/>
        </a:prstGeom>
        <a:solidFill>
          <a:schemeClr val="lt1">
            <a:alpha val="90000"/>
            <a:hueOff val="0"/>
            <a:satOff val="0"/>
            <a:lumOff val="0"/>
            <a:alphaOff val="0"/>
          </a:schemeClr>
        </a:solidFill>
        <a:ln w="1079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9568" tIns="8890" rIns="8890" bIns="8890" numCol="1" spcCol="1270" anchor="ctr" anchorCtr="0">
          <a:noAutofit/>
        </a:bodyPr>
        <a:lstStyle/>
        <a:p>
          <a:pPr marL="114300" lvl="1" indent="-114300" algn="l" defTabSz="622300" rtl="0">
            <a:lnSpc>
              <a:spcPct val="90000"/>
            </a:lnSpc>
            <a:spcBef>
              <a:spcPct val="0"/>
            </a:spcBef>
            <a:spcAft>
              <a:spcPct val="15000"/>
            </a:spcAft>
            <a:buChar char="•"/>
          </a:pPr>
          <a:r>
            <a:rPr lang="en-US" sz="1400" kern="1200" dirty="0">
              <a:latin typeface="Calibri"/>
            </a:rPr>
            <a:t>Understands that tone may not communicate well in written materials.</a:t>
          </a:r>
        </a:p>
        <a:p>
          <a:pPr marL="114300" lvl="1" indent="-114300" algn="l" defTabSz="622300" rtl="0">
            <a:lnSpc>
              <a:spcPct val="90000"/>
            </a:lnSpc>
            <a:spcBef>
              <a:spcPct val="0"/>
            </a:spcBef>
            <a:spcAft>
              <a:spcPct val="15000"/>
            </a:spcAft>
            <a:buChar char="•"/>
          </a:pPr>
          <a:r>
            <a:rPr lang="en-US" sz="1400" kern="1200" dirty="0">
              <a:latin typeface="Calibri"/>
            </a:rPr>
            <a:t>Takes time to review what has been written before sending to others.</a:t>
          </a:r>
        </a:p>
      </dsp:txBody>
      <dsp:txXfrm rot="-5400000">
        <a:off x="784057" y="2952069"/>
        <a:ext cx="6744372" cy="65697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7F8D398-14A5-4359-B369-8C3B6C971EDF}">
      <dsp:nvSpPr>
        <dsp:cNvPr id="0" name=""/>
        <dsp:cNvSpPr/>
      </dsp:nvSpPr>
      <dsp:spPr>
        <a:xfrm>
          <a:off x="4326" y="1374412"/>
          <a:ext cx="1940412" cy="1600434"/>
        </a:xfrm>
        <a:prstGeom prst="roundRect">
          <a:avLst>
            <a:gd name="adj" fmla="val 10000"/>
          </a:avLst>
        </a:prstGeom>
        <a:solidFill>
          <a:schemeClr val="lt1">
            <a:alpha val="90000"/>
            <a:hueOff val="0"/>
            <a:satOff val="0"/>
            <a:lumOff val="0"/>
            <a:alphaOff val="0"/>
          </a:schemeClr>
        </a:solidFill>
        <a:ln w="1079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 tIns="24765" rIns="24765" bIns="24765" numCol="1" spcCol="1270" anchor="t" anchorCtr="0">
          <a:noAutofit/>
        </a:bodyPr>
        <a:lstStyle/>
        <a:p>
          <a:pPr marL="114300" lvl="1" indent="-114300" algn="l" defTabSz="577850" rtl="0">
            <a:lnSpc>
              <a:spcPct val="90000"/>
            </a:lnSpc>
            <a:spcBef>
              <a:spcPct val="0"/>
            </a:spcBef>
            <a:spcAft>
              <a:spcPct val="15000"/>
            </a:spcAft>
            <a:buChar char="•"/>
          </a:pPr>
          <a:r>
            <a:rPr lang="en-US" sz="1300" kern="1200" dirty="0">
              <a:latin typeface="Calibri"/>
            </a:rPr>
            <a:t>Words have consequences – choose them carefully.</a:t>
          </a:r>
          <a:endParaRPr lang="en-US" sz="1300" kern="1200" dirty="0"/>
        </a:p>
        <a:p>
          <a:pPr marL="114300" lvl="1" indent="-114300" algn="l" defTabSz="577850" rtl="0">
            <a:lnSpc>
              <a:spcPct val="90000"/>
            </a:lnSpc>
            <a:spcBef>
              <a:spcPct val="0"/>
            </a:spcBef>
            <a:spcAft>
              <a:spcPct val="15000"/>
            </a:spcAft>
            <a:buChar char="•"/>
          </a:pPr>
          <a:r>
            <a:rPr lang="en-US" sz="1300" kern="1200" dirty="0">
              <a:latin typeface="Calibri"/>
            </a:rPr>
            <a:t>Manage your frustration.</a:t>
          </a:r>
          <a:endParaRPr lang="en-US" sz="1300" kern="1200" dirty="0"/>
        </a:p>
      </dsp:txBody>
      <dsp:txXfrm>
        <a:off x="41156" y="1411242"/>
        <a:ext cx="1866752" cy="1183824"/>
      </dsp:txXfrm>
    </dsp:sp>
    <dsp:sp modelId="{953B98A6-1FD0-4D94-A153-F07975518772}">
      <dsp:nvSpPr>
        <dsp:cNvPr id="0" name=""/>
        <dsp:cNvSpPr/>
      </dsp:nvSpPr>
      <dsp:spPr>
        <a:xfrm>
          <a:off x="1081517" y="1707928"/>
          <a:ext cx="2210319" cy="2210319"/>
        </a:xfrm>
        <a:prstGeom prst="leftCircularArrow">
          <a:avLst>
            <a:gd name="adj1" fmla="val 3471"/>
            <a:gd name="adj2" fmla="val 430326"/>
            <a:gd name="adj3" fmla="val 2205837"/>
            <a:gd name="adj4" fmla="val 9024489"/>
            <a:gd name="adj5" fmla="val 4049"/>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17725729-90BE-468E-B078-B60A7D40D2A7}">
      <dsp:nvSpPr>
        <dsp:cNvPr id="0" name=""/>
        <dsp:cNvSpPr/>
      </dsp:nvSpPr>
      <dsp:spPr>
        <a:xfrm>
          <a:off x="435528" y="2631896"/>
          <a:ext cx="1724810" cy="685900"/>
        </a:xfrm>
        <a:prstGeom prst="roundRect">
          <a:avLst>
            <a:gd name="adj" fmla="val 10000"/>
          </a:avLst>
        </a:prstGeom>
        <a:solidFill>
          <a:schemeClr val="accent1">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17780" rIns="26670" bIns="17780" numCol="1" spcCol="1270" anchor="ctr" anchorCtr="0">
          <a:noAutofit/>
        </a:bodyPr>
        <a:lstStyle/>
        <a:p>
          <a:pPr marL="0" lvl="0" indent="0" algn="ctr" defTabSz="622300" rtl="0">
            <a:lnSpc>
              <a:spcPct val="90000"/>
            </a:lnSpc>
            <a:spcBef>
              <a:spcPct val="0"/>
            </a:spcBef>
            <a:spcAft>
              <a:spcPct val="35000"/>
            </a:spcAft>
            <a:buNone/>
          </a:pPr>
          <a:r>
            <a:rPr lang="en-US" sz="1400" kern="1200" dirty="0">
              <a:latin typeface="Calibri"/>
            </a:rPr>
            <a:t>Do no harm.</a:t>
          </a:r>
          <a:endParaRPr lang="en-US" sz="1400" kern="1200" dirty="0"/>
        </a:p>
      </dsp:txBody>
      <dsp:txXfrm>
        <a:off x="455617" y="2651985"/>
        <a:ext cx="1684632" cy="645722"/>
      </dsp:txXfrm>
    </dsp:sp>
    <dsp:sp modelId="{C5ED3EA1-2705-42D7-BD1D-A88889C61968}">
      <dsp:nvSpPr>
        <dsp:cNvPr id="0" name=""/>
        <dsp:cNvSpPr/>
      </dsp:nvSpPr>
      <dsp:spPr>
        <a:xfrm>
          <a:off x="2525637" y="1374412"/>
          <a:ext cx="1940412" cy="1600434"/>
        </a:xfrm>
        <a:prstGeom prst="roundRect">
          <a:avLst>
            <a:gd name="adj" fmla="val 10000"/>
          </a:avLst>
        </a:prstGeom>
        <a:solidFill>
          <a:schemeClr val="lt1">
            <a:alpha val="90000"/>
            <a:hueOff val="0"/>
            <a:satOff val="0"/>
            <a:lumOff val="0"/>
            <a:alphaOff val="0"/>
          </a:schemeClr>
        </a:solidFill>
        <a:ln w="1079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 tIns="24765" rIns="24765" bIns="24765" numCol="1" spcCol="1270" anchor="t" anchorCtr="0">
          <a:noAutofit/>
        </a:bodyPr>
        <a:lstStyle/>
        <a:p>
          <a:pPr marL="114300" lvl="1" indent="-114300" algn="l" defTabSz="577850" rtl="0">
            <a:lnSpc>
              <a:spcPct val="90000"/>
            </a:lnSpc>
            <a:spcBef>
              <a:spcPct val="0"/>
            </a:spcBef>
            <a:spcAft>
              <a:spcPct val="15000"/>
            </a:spcAft>
            <a:buChar char="•"/>
          </a:pPr>
          <a:r>
            <a:rPr lang="en-US" sz="1300" kern="1200" dirty="0">
              <a:latin typeface="Calibri"/>
            </a:rPr>
            <a:t>Don't speculate, guess, or assume. If you don't know something, say so.</a:t>
          </a:r>
          <a:endParaRPr lang="en-US" sz="1300" kern="1200" dirty="0"/>
        </a:p>
        <a:p>
          <a:pPr marL="114300" lvl="1" indent="-114300" algn="l" defTabSz="577850" rtl="0">
            <a:lnSpc>
              <a:spcPct val="90000"/>
            </a:lnSpc>
            <a:spcBef>
              <a:spcPct val="0"/>
            </a:spcBef>
            <a:spcAft>
              <a:spcPct val="15000"/>
            </a:spcAft>
            <a:buChar char="•"/>
          </a:pPr>
          <a:r>
            <a:rPr lang="en-US" sz="1300" kern="1200" dirty="0">
              <a:latin typeface="Calibri"/>
            </a:rPr>
            <a:t>Use simple, consistent, and accurate messages. (CERC)</a:t>
          </a:r>
          <a:endParaRPr lang="en-US" sz="1300" kern="1200" dirty="0"/>
        </a:p>
      </dsp:txBody>
      <dsp:txXfrm>
        <a:off x="2562467" y="1754193"/>
        <a:ext cx="1866752" cy="1183824"/>
      </dsp:txXfrm>
    </dsp:sp>
    <dsp:sp modelId="{52A50006-2B10-46F3-9987-0714467D17A8}">
      <dsp:nvSpPr>
        <dsp:cNvPr id="0" name=""/>
        <dsp:cNvSpPr/>
      </dsp:nvSpPr>
      <dsp:spPr>
        <a:xfrm>
          <a:off x="3586658" y="368260"/>
          <a:ext cx="2458261" cy="2458261"/>
        </a:xfrm>
        <a:prstGeom prst="circularArrow">
          <a:avLst>
            <a:gd name="adj1" fmla="val 3121"/>
            <a:gd name="adj2" fmla="val 383725"/>
            <a:gd name="adj3" fmla="val 19440764"/>
            <a:gd name="adj4" fmla="val 12575511"/>
            <a:gd name="adj5" fmla="val 3641"/>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BEA5506C-9270-49D4-9899-60952E8F6A5B}">
      <dsp:nvSpPr>
        <dsp:cNvPr id="0" name=""/>
        <dsp:cNvSpPr/>
      </dsp:nvSpPr>
      <dsp:spPr>
        <a:xfrm>
          <a:off x="2956839" y="1031462"/>
          <a:ext cx="1724810" cy="685900"/>
        </a:xfrm>
        <a:prstGeom prst="roundRect">
          <a:avLst>
            <a:gd name="adj" fmla="val 10000"/>
          </a:avLst>
        </a:prstGeom>
        <a:solidFill>
          <a:schemeClr val="accent1">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17780" rIns="26670" bIns="17780" numCol="1" spcCol="1270" anchor="ctr" anchorCtr="0">
          <a:noAutofit/>
        </a:bodyPr>
        <a:lstStyle/>
        <a:p>
          <a:pPr marL="0" lvl="0" indent="0" algn="ctr" defTabSz="622300" rtl="0">
            <a:lnSpc>
              <a:spcPct val="90000"/>
            </a:lnSpc>
            <a:spcBef>
              <a:spcPct val="0"/>
            </a:spcBef>
            <a:spcAft>
              <a:spcPct val="35000"/>
            </a:spcAft>
            <a:buNone/>
          </a:pPr>
          <a:r>
            <a:rPr lang="en-US" sz="1400" kern="1200" dirty="0">
              <a:latin typeface="Calibri"/>
            </a:rPr>
            <a:t>Plan what you want to say.</a:t>
          </a:r>
          <a:endParaRPr lang="en-US" sz="1400" kern="1200" dirty="0"/>
        </a:p>
      </dsp:txBody>
      <dsp:txXfrm>
        <a:off x="2976928" y="1051551"/>
        <a:ext cx="1684632" cy="645722"/>
      </dsp:txXfrm>
    </dsp:sp>
    <dsp:sp modelId="{EBA7A276-A8AA-488E-8219-07D89549698A}">
      <dsp:nvSpPr>
        <dsp:cNvPr id="0" name=""/>
        <dsp:cNvSpPr/>
      </dsp:nvSpPr>
      <dsp:spPr>
        <a:xfrm>
          <a:off x="5046948" y="1374412"/>
          <a:ext cx="1940412" cy="1600434"/>
        </a:xfrm>
        <a:prstGeom prst="roundRect">
          <a:avLst>
            <a:gd name="adj" fmla="val 10000"/>
          </a:avLst>
        </a:prstGeom>
        <a:solidFill>
          <a:schemeClr val="lt1">
            <a:alpha val="90000"/>
            <a:hueOff val="0"/>
            <a:satOff val="0"/>
            <a:lumOff val="0"/>
            <a:alphaOff val="0"/>
          </a:schemeClr>
        </a:solidFill>
        <a:ln w="1079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 tIns="24765" rIns="24765" bIns="24765" numCol="1" spcCol="1270" anchor="t" anchorCtr="0">
          <a:noAutofit/>
        </a:bodyPr>
        <a:lstStyle/>
        <a:p>
          <a:pPr marL="114300" lvl="1" indent="-114300" algn="l" defTabSz="577850" rtl="0">
            <a:lnSpc>
              <a:spcPct val="90000"/>
            </a:lnSpc>
            <a:spcBef>
              <a:spcPct val="0"/>
            </a:spcBef>
            <a:spcAft>
              <a:spcPct val="15000"/>
            </a:spcAft>
            <a:buChar char="•"/>
          </a:pPr>
          <a:r>
            <a:rPr lang="en-US" sz="1300" kern="1200" dirty="0">
              <a:latin typeface="Calibri"/>
            </a:rPr>
            <a:t>Use everyday language.</a:t>
          </a:r>
          <a:endParaRPr lang="en-US" sz="1300" kern="1200" dirty="0"/>
        </a:p>
      </dsp:txBody>
      <dsp:txXfrm>
        <a:off x="5083778" y="1411242"/>
        <a:ext cx="1866752" cy="1183824"/>
      </dsp:txXfrm>
    </dsp:sp>
    <dsp:sp modelId="{4EB5EC98-4BD2-4CAA-B4CB-0B455CEDB410}">
      <dsp:nvSpPr>
        <dsp:cNvPr id="0" name=""/>
        <dsp:cNvSpPr/>
      </dsp:nvSpPr>
      <dsp:spPr>
        <a:xfrm>
          <a:off x="6124139" y="1707928"/>
          <a:ext cx="2210319" cy="2210319"/>
        </a:xfrm>
        <a:prstGeom prst="leftCircularArrow">
          <a:avLst>
            <a:gd name="adj1" fmla="val 3471"/>
            <a:gd name="adj2" fmla="val 430326"/>
            <a:gd name="adj3" fmla="val 2205837"/>
            <a:gd name="adj4" fmla="val 9024489"/>
            <a:gd name="adj5" fmla="val 4049"/>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7D678E13-DB08-42F6-A2B3-F288D49B4CD2}">
      <dsp:nvSpPr>
        <dsp:cNvPr id="0" name=""/>
        <dsp:cNvSpPr/>
      </dsp:nvSpPr>
      <dsp:spPr>
        <a:xfrm>
          <a:off x="5478150" y="2631896"/>
          <a:ext cx="1724810" cy="685900"/>
        </a:xfrm>
        <a:prstGeom prst="roundRect">
          <a:avLst>
            <a:gd name="adj" fmla="val 10000"/>
          </a:avLst>
        </a:prstGeom>
        <a:solidFill>
          <a:schemeClr val="accent1">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17780" rIns="26670" bIns="17780" numCol="1" spcCol="1270" anchor="ctr" anchorCtr="0">
          <a:noAutofit/>
        </a:bodyPr>
        <a:lstStyle/>
        <a:p>
          <a:pPr marL="0" lvl="0" indent="0" algn="ctr" defTabSz="622300" rtl="0">
            <a:lnSpc>
              <a:spcPct val="90000"/>
            </a:lnSpc>
            <a:spcBef>
              <a:spcPct val="0"/>
            </a:spcBef>
            <a:spcAft>
              <a:spcPct val="35000"/>
            </a:spcAft>
            <a:buNone/>
          </a:pPr>
          <a:r>
            <a:rPr lang="en-US" sz="1400" kern="1200" dirty="0">
              <a:latin typeface="Calibri"/>
            </a:rPr>
            <a:t>Focus on informing people rather than impressing them.</a:t>
          </a:r>
          <a:endParaRPr lang="en-US" sz="1400" kern="1200" dirty="0"/>
        </a:p>
      </dsp:txBody>
      <dsp:txXfrm>
        <a:off x="5498239" y="2651985"/>
        <a:ext cx="1684632" cy="645722"/>
      </dsp:txXfrm>
    </dsp:sp>
    <dsp:sp modelId="{2A039E41-78F3-4350-926E-4B56607B6E20}">
      <dsp:nvSpPr>
        <dsp:cNvPr id="0" name=""/>
        <dsp:cNvSpPr/>
      </dsp:nvSpPr>
      <dsp:spPr>
        <a:xfrm>
          <a:off x="7568259" y="1374412"/>
          <a:ext cx="1940412" cy="1600434"/>
        </a:xfrm>
        <a:prstGeom prst="roundRect">
          <a:avLst>
            <a:gd name="adj" fmla="val 10000"/>
          </a:avLst>
        </a:prstGeom>
        <a:solidFill>
          <a:schemeClr val="lt1">
            <a:alpha val="90000"/>
            <a:hueOff val="0"/>
            <a:satOff val="0"/>
            <a:lumOff val="0"/>
            <a:alphaOff val="0"/>
          </a:schemeClr>
        </a:solidFill>
        <a:ln w="1079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 tIns="24765" rIns="24765" bIns="24765" numCol="1" spcCol="1270" anchor="t" anchorCtr="0">
          <a:noAutofit/>
        </a:bodyPr>
        <a:lstStyle/>
        <a:p>
          <a:pPr marL="114300" lvl="1" indent="-114300" algn="l" defTabSz="577850" rtl="0">
            <a:lnSpc>
              <a:spcPct val="90000"/>
            </a:lnSpc>
            <a:spcBef>
              <a:spcPct val="0"/>
            </a:spcBef>
            <a:spcAft>
              <a:spcPct val="15000"/>
            </a:spcAft>
            <a:buChar char="•"/>
          </a:pPr>
          <a:r>
            <a:rPr lang="en-US" sz="1300" kern="1200" dirty="0">
              <a:latin typeface="Calibri"/>
            </a:rPr>
            <a:t>Never lie – you won't get away with it!</a:t>
          </a:r>
        </a:p>
        <a:p>
          <a:pPr marL="114300" lvl="1" indent="-114300" algn="l" defTabSz="577850" rtl="0">
            <a:lnSpc>
              <a:spcPct val="90000"/>
            </a:lnSpc>
            <a:spcBef>
              <a:spcPct val="0"/>
            </a:spcBef>
            <a:spcAft>
              <a:spcPct val="15000"/>
            </a:spcAft>
            <a:buChar char="•"/>
          </a:pPr>
          <a:endParaRPr lang="en-US" sz="1300" kern="1200" dirty="0">
            <a:latin typeface="Calibri"/>
          </a:endParaRPr>
        </a:p>
      </dsp:txBody>
      <dsp:txXfrm>
        <a:off x="7605089" y="1754193"/>
        <a:ext cx="1866752" cy="1183824"/>
      </dsp:txXfrm>
    </dsp:sp>
    <dsp:sp modelId="{58E059EC-9027-4717-AEB1-142E7909A97E}">
      <dsp:nvSpPr>
        <dsp:cNvPr id="0" name=""/>
        <dsp:cNvSpPr/>
      </dsp:nvSpPr>
      <dsp:spPr>
        <a:xfrm>
          <a:off x="7999462" y="1031462"/>
          <a:ext cx="1724810" cy="685900"/>
        </a:xfrm>
        <a:prstGeom prst="roundRect">
          <a:avLst>
            <a:gd name="adj" fmla="val 10000"/>
          </a:avLst>
        </a:prstGeom>
        <a:solidFill>
          <a:schemeClr val="accent1">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17780" rIns="26670" bIns="17780" numCol="1" spcCol="1270" anchor="ctr" anchorCtr="0">
          <a:noAutofit/>
        </a:bodyPr>
        <a:lstStyle/>
        <a:p>
          <a:pPr marL="0" lvl="0" indent="0" algn="ctr" defTabSz="622300" rtl="0">
            <a:lnSpc>
              <a:spcPct val="90000"/>
            </a:lnSpc>
            <a:spcBef>
              <a:spcPct val="0"/>
            </a:spcBef>
            <a:spcAft>
              <a:spcPct val="35000"/>
            </a:spcAft>
            <a:buNone/>
          </a:pPr>
          <a:r>
            <a:rPr lang="en-US" sz="1400" kern="1200" dirty="0">
              <a:latin typeface="Calibri"/>
            </a:rPr>
            <a:t>Don't make promises you can't keep.</a:t>
          </a:r>
          <a:endParaRPr lang="en-US" sz="1400" kern="1200" dirty="0"/>
        </a:p>
      </dsp:txBody>
      <dsp:txXfrm>
        <a:off x="8019551" y="1051551"/>
        <a:ext cx="1684632" cy="645722"/>
      </dsp:txXfrm>
    </dsp:sp>
  </dsp:spTree>
</dsp:drawing>
</file>

<file path=ppt/diagrams/layout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hProcess4">
  <dgm:title val=""/>
  <dgm:desc val=""/>
  <dgm:catLst>
    <dgm:cat type="process"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composite"/>
    <dgm:shape xmlns:r="http://schemas.openxmlformats.org/officeDocument/2006/relationships" r:blip="">
      <dgm:adjLst/>
    </dgm:shape>
    <dgm:presOf/>
    <dgm:constrLst>
      <dgm:constr type="w" for="ch" forName="tSp" refType="w"/>
      <dgm:constr type="h" for="ch" forName="tSp" refType="h" fact="0.15"/>
      <dgm:constr type="l" for="ch" forName="tSp"/>
      <dgm:constr type="t" for="ch" forName="tSp"/>
      <dgm:constr type="w" for="ch" forName="bSp" refType="w"/>
      <dgm:constr type="h" for="ch" forName="bSp" refType="h" fact="0.15"/>
      <dgm:constr type="l" for="ch" forName="bSp"/>
      <dgm:constr type="t" for="ch" forName="bSp" refType="h" fact="0.85"/>
      <dgm:constr type="w" for="ch" forName="process" refType="w"/>
      <dgm:constr type="h" for="ch" forName="process" refType="h" fact="0.7"/>
      <dgm:constr type="l" for="ch" forName="process"/>
      <dgm:constr type="t" for="ch" forName="process" refType="h" fact="0.15"/>
    </dgm:constrLst>
    <dgm:ruleLst/>
    <dgm:layoutNode name="tSp">
      <dgm:alg type="sp"/>
      <dgm:shape xmlns:r="http://schemas.openxmlformats.org/officeDocument/2006/relationships" r:blip="">
        <dgm:adjLst/>
      </dgm:shape>
      <dgm:presOf/>
      <dgm:constrLst/>
      <dgm:ruleLst/>
    </dgm:layoutNode>
    <dgm:layoutNode name="bSp">
      <dgm:alg type="sp"/>
      <dgm:shape xmlns:r="http://schemas.openxmlformats.org/officeDocument/2006/relationships" r:blip="">
        <dgm:adjLst/>
      </dgm:shape>
      <dgm:presOf/>
      <dgm:constrLst/>
      <dgm:ruleLst/>
    </dgm:layoutNode>
    <dgm:layoutNode name="process">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composite1" refType="w"/>
        <dgm:constr type="w" for="ch" forName="composite2" refType="w" refFor="ch" refForName="composite1" op="equ"/>
        <dgm:constr type="h" for="ch" forName="composite1" refType="h"/>
        <dgm:constr type="h" for="ch" forName="composite2" refType="h" refFor="ch" refForName="composite1" op="equ"/>
        <dgm:constr type="primFontSz" for="des" forName="parentNode1" val="65"/>
        <dgm:constr type="primFontSz" for="des" forName="parentNode2" refType="primFontSz" refFor="des" refForName="parentNode1" op="equ"/>
        <dgm:constr type="secFontSz" for="des" forName="childNode1tx" val="65"/>
        <dgm:constr type="secFontSz" for="des" forName="childNode2tx" refType="secFontSz" refFor="des" refForName="childNode1tx" op="equ"/>
        <dgm:constr type="w" for="des" ptType="sibTrans" refType="w" refFor="ch" refForName="composite1" op="equ" fact="0.05"/>
      </dgm:constrLst>
      <dgm:ruleLst/>
      <dgm:forEach name="Name4" axis="ch" ptType="node" step="2">
        <dgm:layoutNode name="composite1">
          <dgm:alg type="composite">
            <dgm:param type="ar" val="0.943"/>
          </dgm:alg>
          <dgm:shape xmlns:r="http://schemas.openxmlformats.org/officeDocument/2006/relationships" r:blip="">
            <dgm:adjLst/>
          </dgm:shape>
          <dgm:presOf/>
          <dgm:choose name="Name5">
            <dgm:if name="Name6" func="var" arg="dir" op="equ" val="norm">
              <dgm:constrLst>
                <dgm:constr type="h" refType="w" fact="1.06"/>
                <dgm:constr type="w" for="ch" forName="dummyNode1" refType="w"/>
                <dgm:constr type="h" for="ch" forName="dummyNode1" refType="h"/>
                <dgm:constr type="t" for="ch" forName="dummyNode1"/>
                <dgm:constr type="l" for="ch" forName="dummyNode1"/>
                <dgm:constr type="w" for="ch" forName="childNode1" refType="w" fact="0.9"/>
                <dgm:constr type="h" for="ch" forName="childNode1" refType="h" fact="0.7"/>
                <dgm:constr type="t" for="ch" forName="childNode1" refType="h" fact="0.15"/>
                <dgm:constr type="l" for="ch" forName="childNode1"/>
                <dgm:constr type="w" for="ch" forName="childNode1tx" refType="w" fact="0.9"/>
                <dgm:constr type="h" for="ch" forName="childNode1tx" refType="h" fact="0.55"/>
                <dgm:constr type="t" for="ch" forName="childNode1tx" refType="h" fact="0.15"/>
                <dgm:constr type="l" for="ch" forName="childNode1tx"/>
                <dgm:constr type="w" for="ch" forName="parentNode1" refType="w" fact="0.8"/>
                <dgm:constr type="h" for="ch" forName="parentNode1" refType="h" fact="0.3"/>
                <dgm:constr type="t" for="ch" forName="parentNode1" refType="h" fact="0.7"/>
                <dgm:constr type="l" for="ch" forName="parentNode1" refType="w" fact="0.2"/>
                <dgm:constr type="w" for="ch" forName="connSite1" refType="w" fact="0.01"/>
                <dgm:constr type="h" for="ch" forName="connSite1" refType="h" fact="0.01"/>
                <dgm:constr type="t" for="ch" forName="connSite1"/>
                <dgm:constr type="l" for="ch" forName="connSite1" refType="w" fact="0.35"/>
              </dgm:constrLst>
            </dgm:if>
            <dgm:else name="Name7">
              <dgm:constrLst>
                <dgm:constr type="h" refType="w" fact="1.06"/>
                <dgm:constr type="w" for="ch" forName="dummyNode1" refType="w"/>
                <dgm:constr type="h" for="ch" forName="dummyNode1" refType="h"/>
                <dgm:constr type="t" for="ch" forName="dummyNode1"/>
                <dgm:constr type="l" for="ch" forName="dummyNode1"/>
                <dgm:constr type="w" for="ch" forName="childNode1" refType="w" fact="0.9"/>
                <dgm:constr type="h" for="ch" forName="childNode1" refType="h" fact="0.7"/>
                <dgm:constr type="t" for="ch" forName="childNode1" refType="h" fact="0.15"/>
                <dgm:constr type="l" for="ch" forName="childNode1" refType="w" fact="0.1"/>
                <dgm:constr type="w" for="ch" forName="childNode1tx" refType="w" fact="0.9"/>
                <dgm:constr type="h" for="ch" forName="childNode1tx" refType="h" fact="0.55"/>
                <dgm:constr type="t" for="ch" forName="childNode1tx" refType="h" fact="0.15"/>
                <dgm:constr type="l" for="ch" forName="childNode1tx" refType="w" fact="0.1"/>
                <dgm:constr type="w" for="ch" forName="parentNode1" refType="w" fact="0.8"/>
                <dgm:constr type="h" for="ch" forName="parentNode1" refType="h" fact="0.3"/>
                <dgm:constr type="t" for="ch" forName="parentNode1" refType="h" fact="0.7"/>
                <dgm:constr type="l" for="ch" forName="parentNode1"/>
                <dgm:constr type="w" for="ch" forName="connSite1" refType="w" fact="0.01"/>
                <dgm:constr type="h" for="ch" forName="connSite1" refType="h" fact="0.01"/>
                <dgm:constr type="t" for="ch" forName="connSite1"/>
                <dgm:constr type="l" for="ch" forName="connSite1" refType="w" fact="0.65"/>
              </dgm:constrLst>
            </dgm:else>
          </dgm:choose>
          <dgm:ruleLst/>
          <dgm:layoutNode name="dummyNode1">
            <dgm:alg type="sp"/>
            <dgm:shape xmlns:r="http://schemas.openxmlformats.org/officeDocument/2006/relationships" type="rect" r:blip="" hideGeom="1">
              <dgm:adjLst/>
            </dgm:shape>
            <dgm:presOf/>
            <dgm:constrLst/>
            <dgm:ruleLst/>
          </dgm:layoutNode>
          <dgm:layoutNode name="childNode1" styleLbl="bgAcc1">
            <dgm:varLst>
              <dgm:bulletEnabled val="1"/>
            </dgm:varLst>
            <dgm:alg type="sp"/>
            <dgm:shape xmlns:r="http://schemas.openxmlformats.org/officeDocument/2006/relationships" type="roundRect" r:blip="">
              <dgm:adjLst>
                <dgm:adj idx="1" val="0.1"/>
              </dgm:adjLst>
            </dgm:shape>
            <dgm:presOf axis="des" ptType="node"/>
            <dgm:constrLst/>
            <dgm:ruleLst/>
          </dgm:layoutNode>
          <dgm:layoutNode name="childNode1tx" styleLbl="bgAcc1">
            <dgm:varLst>
              <dgm:bulletEnabled val="1"/>
            </dgm:varLst>
            <dgm:alg type="tx">
              <dgm:param type="stBulletLvl" val="1"/>
            </dgm:alg>
            <dgm:shape xmlns:r="http://schemas.openxmlformats.org/officeDocument/2006/relationships" type="roundRect" r:blip="" hideGeom="1">
              <dgm:adjLst>
                <dgm:adj idx="1" val="0.1"/>
              </dgm:adjLst>
            </dgm:shape>
            <dgm:presOf axis="des" ptType="node"/>
            <dgm:constrLst>
              <dgm:constr type="secFontSz" val="65"/>
              <dgm:constr type="primFontSz" refType="secFontSz"/>
              <dgm:constr type="tMarg" refType="secFontSz" fact="0.15"/>
              <dgm:constr type="bMarg" refType="secFontSz" fact="0.15"/>
              <dgm:constr type="lMarg" refType="secFontSz" fact="0.15"/>
              <dgm:constr type="rMarg" refType="secFontSz" fact="0.15"/>
            </dgm:constrLst>
            <dgm:ruleLst>
              <dgm:rule type="secFontSz" val="5" fact="NaN" max="NaN"/>
            </dgm:ruleLst>
          </dgm:layoutNode>
          <dgm:layoutNode name="parentNode1" styleLbl="node1">
            <dgm:varLst>
              <dgm:chMax val="1"/>
              <dgm:bulletEnabled val="1"/>
            </dgm:varLst>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connSite1" moveWith="childNode1">
            <dgm:alg type="sp"/>
            <dgm:shape xmlns:r="http://schemas.openxmlformats.org/officeDocument/2006/relationships" r:blip="">
              <dgm:adjLst/>
            </dgm:shape>
            <dgm:presOf/>
            <dgm:constrLst/>
            <dgm:ruleLst/>
          </dgm:layoutNode>
        </dgm:layoutNode>
        <dgm:forEach name="Name8" axis="followSib" ptType="sibTrans" cnt="1">
          <dgm:layoutNode name="Name9">
            <dgm:alg type="conn">
              <dgm:param type="connRout" val="curve"/>
              <dgm:param type="srcNode" val="parentNode1"/>
              <dgm:param type="dstNode" val="connSite2"/>
              <dgm:param type="begPts" val="bCtr"/>
              <dgm:param type="endPts" val="bCtr"/>
            </dgm:alg>
            <dgm:shape xmlns:r="http://schemas.openxmlformats.org/officeDocument/2006/relationships" type="conn" r:blip="" zOrderOff="-2">
              <dgm:adjLst/>
            </dgm:shape>
            <dgm:presOf axis="self"/>
            <dgm:choose name="Name10">
              <dgm:if name="Name11" func="var" arg="dir" op="equ" val="norm">
                <dgm:constrLst>
                  <dgm:constr type="h" refType="w" fact="0.35"/>
                  <dgm:constr type="wArH" refType="h"/>
                  <dgm:constr type="hArH" refType="h"/>
                  <dgm:constr type="connDist"/>
                  <dgm:constr type="diam" refType="connDist" fact="-1.15"/>
                  <dgm:constr type="begPad"/>
                  <dgm:constr type="endPad"/>
                </dgm:constrLst>
              </dgm:if>
              <dgm:else name="Name12">
                <dgm:constrLst>
                  <dgm:constr type="h" refType="w" fact="0.35"/>
                  <dgm:constr type="wArH" refType="h"/>
                  <dgm:constr type="hArH" refType="h"/>
                  <dgm:constr type="connDist"/>
                  <dgm:constr type="diam" refType="connDist" fact="1.15"/>
                  <dgm:constr type="begPad"/>
                  <dgm:constr type="endPad"/>
                </dgm:constrLst>
              </dgm:else>
            </dgm:choose>
            <dgm:ruleLst/>
          </dgm:layoutNode>
        </dgm:forEach>
        <dgm:forEach name="Name13" axis="followSib" ptType="node" cnt="1">
          <dgm:layoutNode name="composite2">
            <dgm:alg type="composite">
              <dgm:param type="ar" val="0.943"/>
            </dgm:alg>
            <dgm:shape xmlns:r="http://schemas.openxmlformats.org/officeDocument/2006/relationships" r:blip="">
              <dgm:adjLst/>
            </dgm:shape>
            <dgm:presOf/>
            <dgm:choose name="Name14">
              <dgm:if name="Name15" func="var" arg="dir" op="equ" val="norm">
                <dgm:constrLst>
                  <dgm:constr type="h" refType="w" fact="1.06"/>
                  <dgm:constr type="w" for="ch" forName="dummyNode2" refType="w"/>
                  <dgm:constr type="h" for="ch" forName="dummyNode2" refType="h"/>
                  <dgm:constr type="t" for="ch" forName="dummyNode2"/>
                  <dgm:constr type="l" for="ch" forName="dummyNode2"/>
                  <dgm:constr type="w" for="ch" forName="childNode2" refType="w" fact="0.9"/>
                  <dgm:constr type="h" for="ch" forName="childNode2" refType="h" fact="0.7"/>
                  <dgm:constr type="t" for="ch" forName="childNode2" refType="h" fact="0.15"/>
                  <dgm:constr type="l" for="ch" forName="childNode2"/>
                  <dgm:constr type="w" for="ch" forName="childNode2tx" refType="w" fact="0.9"/>
                  <dgm:constr type="h" for="ch" forName="childNode2tx" refType="h" fact="0.55"/>
                  <dgm:constr type="t" for="ch" forName="childNode2tx" refType="h" fact="0.3"/>
                  <dgm:constr type="l" for="ch" forName="childNode2tx"/>
                  <dgm:constr type="w" for="ch" forName="parentNode2" refType="w" fact="0.8"/>
                  <dgm:constr type="h" for="ch" forName="parentNode2" refType="h" fact="0.3"/>
                  <dgm:constr type="t" for="ch" forName="parentNode2"/>
                  <dgm:constr type="l" for="ch" forName="parentNode2" refType="w" fact="0.2"/>
                  <dgm:constr type="w" for="ch" forName="connSite2" refType="w" fact="0.01"/>
                  <dgm:constr type="h" for="ch" forName="connSite2" refType="h" fact="0.01"/>
                  <dgm:constr type="t" for="ch" forName="connSite2" refType="h" fact="0.99"/>
                  <dgm:constr type="l" for="ch" forName="connSite2" refType="w" fact="0.25"/>
                </dgm:constrLst>
              </dgm:if>
              <dgm:else name="Name16">
                <dgm:constrLst>
                  <dgm:constr type="h" refType="w" fact="1.06"/>
                  <dgm:constr type="w" for="ch" forName="dummyNode2" refType="w"/>
                  <dgm:constr type="h" for="ch" forName="dummyNode2" refType="h"/>
                  <dgm:constr type="t" for="ch" forName="dummyNode2"/>
                  <dgm:constr type="l" for="ch" forName="dummyNode2"/>
                  <dgm:constr type="w" for="ch" forName="childNode2" refType="w" fact="0.9"/>
                  <dgm:constr type="h" for="ch" forName="childNode2" refType="h" fact="0.7"/>
                  <dgm:constr type="t" for="ch" forName="childNode2" refType="h" fact="0.15"/>
                  <dgm:constr type="l" for="ch" forName="childNode2" refType="w" fact="0.1"/>
                  <dgm:constr type="w" for="ch" forName="childNode2tx" refType="w" fact="0.9"/>
                  <dgm:constr type="h" for="ch" forName="childNode2tx" refType="h" fact="0.55"/>
                  <dgm:constr type="t" for="ch" forName="childNode2tx" refType="h" fact="0.3"/>
                  <dgm:constr type="l" for="ch" forName="childNode2tx" refType="w" fact="0.1"/>
                  <dgm:constr type="w" for="ch" forName="parentNode2" refType="w" fact="0.8"/>
                  <dgm:constr type="h" for="ch" forName="parentNode2" refType="h" fact="0.3"/>
                  <dgm:constr type="t" for="ch" forName="parentNode2"/>
                  <dgm:constr type="l" for="ch" forName="parentNode2"/>
                  <dgm:constr type="w" for="ch" forName="connSite2" refType="w" fact="0.01"/>
                  <dgm:constr type="h" for="ch" forName="connSite2" refType="h" fact="0.01"/>
                  <dgm:constr type="t" for="ch" forName="connSite2" refType="h" fact="0.99"/>
                  <dgm:constr type="l" for="ch" forName="connSite2" refType="w" fact="0.85"/>
                </dgm:constrLst>
              </dgm:else>
            </dgm:choose>
            <dgm:ruleLst/>
            <dgm:layoutNode name="dummyNode2">
              <dgm:alg type="sp"/>
              <dgm:shape xmlns:r="http://schemas.openxmlformats.org/officeDocument/2006/relationships" type="rect" r:blip="" hideGeom="1">
                <dgm:adjLst/>
              </dgm:shape>
              <dgm:presOf/>
              <dgm:constrLst/>
              <dgm:ruleLst/>
            </dgm:layoutNode>
            <dgm:layoutNode name="childNode2" styleLbl="bgAcc1">
              <dgm:varLst>
                <dgm:bulletEnabled val="1"/>
              </dgm:varLst>
              <dgm:alg type="sp"/>
              <dgm:shape xmlns:r="http://schemas.openxmlformats.org/officeDocument/2006/relationships" type="roundRect" r:blip="">
                <dgm:adjLst>
                  <dgm:adj idx="1" val="0.1"/>
                </dgm:adjLst>
              </dgm:shape>
              <dgm:presOf axis="des" ptType="node"/>
              <dgm:constrLst/>
              <dgm:ruleLst/>
            </dgm:layoutNode>
            <dgm:layoutNode name="childNode2tx" styleLbl="bgAcc1">
              <dgm:varLst>
                <dgm:bulletEnabled val="1"/>
              </dgm:varLst>
              <dgm:alg type="tx">
                <dgm:param type="stBulletLvl" val="1"/>
              </dgm:alg>
              <dgm:shape xmlns:r="http://schemas.openxmlformats.org/officeDocument/2006/relationships" type="roundRect" r:blip="" hideGeom="1">
                <dgm:adjLst>
                  <dgm:adj idx="1" val="0.1"/>
                </dgm:adjLst>
              </dgm:shape>
              <dgm:presOf axis="des" ptType="node"/>
              <dgm:constrLst>
                <dgm:constr type="secFontSz" val="65"/>
                <dgm:constr type="primFontSz" refType="secFontSz"/>
                <dgm:constr type="tMarg" refType="secFontSz" fact="0.15"/>
                <dgm:constr type="bMarg" refType="secFontSz" fact="0.15"/>
                <dgm:constr type="lMarg" refType="secFontSz" fact="0.15"/>
                <dgm:constr type="rMarg" refType="secFontSz" fact="0.15"/>
              </dgm:constrLst>
              <dgm:ruleLst>
                <dgm:rule type="secFontSz" val="5" fact="NaN" max="NaN"/>
              </dgm:ruleLst>
            </dgm:layoutNode>
            <dgm:layoutNode name="parentNode2" styleLbl="node1">
              <dgm:varLst>
                <dgm:chMax val="0"/>
                <dgm:bulletEnabled val="1"/>
              </dgm:varLst>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connSite2" moveWith="childNode2">
              <dgm:alg type="sp"/>
              <dgm:shape xmlns:r="http://schemas.openxmlformats.org/officeDocument/2006/relationships" r:blip="">
                <dgm:adjLst/>
              </dgm:shape>
              <dgm:presOf/>
              <dgm:constrLst/>
              <dgm:ruleLst/>
            </dgm:layoutNode>
          </dgm:layoutNode>
          <dgm:forEach name="Name17" axis="followSib" ptType="sibTrans" cnt="1">
            <dgm:layoutNode name="Name18">
              <dgm:alg type="conn">
                <dgm:param type="connRout" val="curve"/>
                <dgm:param type="srcNode" val="parentNode2"/>
                <dgm:param type="dstNode" val="connSite1"/>
                <dgm:param type="begPts" val="tCtr"/>
                <dgm:param type="endPts" val="tCtr"/>
              </dgm:alg>
              <dgm:shape xmlns:r="http://schemas.openxmlformats.org/officeDocument/2006/relationships" type="conn" r:blip="" zOrderOff="-2">
                <dgm:adjLst/>
              </dgm:shape>
              <dgm:presOf axis="self"/>
              <dgm:choose name="Name19">
                <dgm:if name="Name20" func="var" arg="dir" op="equ" val="norm">
                  <dgm:constrLst>
                    <dgm:constr type="h" refType="w" fact="0.35"/>
                    <dgm:constr type="wArH" refType="h"/>
                    <dgm:constr type="hArH" refType="h"/>
                    <dgm:constr type="connDist"/>
                    <dgm:constr type="diam" refType="connDist" fact="1.15"/>
                    <dgm:constr type="begPad"/>
                    <dgm:constr type="endPad"/>
                  </dgm:constrLst>
                </dgm:if>
                <dgm:else name="Name21">
                  <dgm:constrLst>
                    <dgm:constr type="h" refType="w" fact="0.35"/>
                    <dgm:constr type="wArH" refType="h"/>
                    <dgm:constr type="hArH" refType="h"/>
                    <dgm:constr type="connDist"/>
                    <dgm:constr type="diam" refType="connDist" fact="-1.15"/>
                    <dgm:constr type="begPad"/>
                    <dgm:constr type="endPad"/>
                  </dgm:constrLst>
                </dgm:else>
              </dgm:choose>
              <dgm:ruleLst/>
            </dgm:layoutNode>
          </dgm:forEach>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latin typeface="Calibri" panose="020F0502020204030204" pitchFamily="34" charset="0"/>
            </a:endParaRPr>
          </a:p>
        </p:txBody>
      </p:sp>
      <p:sp>
        <p:nvSpPr>
          <p:cNvPr id="3" name="Date Placeholder 2"/>
          <p:cNvSpPr>
            <a:spLocks noGrp="1"/>
          </p:cNvSpPr>
          <p:nvPr>
            <p:ph type="dt" sz="quarter" idx="1"/>
          </p:nvPr>
        </p:nvSpPr>
        <p:spPr>
          <a:xfrm>
            <a:off x="3970938" y="0"/>
            <a:ext cx="3037840" cy="466434"/>
          </a:xfrm>
          <a:prstGeom prst="rect">
            <a:avLst/>
          </a:prstGeom>
        </p:spPr>
        <p:txBody>
          <a:bodyPr vert="horz" lIns="93177" tIns="46589" rIns="93177" bIns="46589" rtlCol="0"/>
          <a:lstStyle>
            <a:lvl1pPr algn="r">
              <a:defRPr sz="1200"/>
            </a:lvl1pPr>
          </a:lstStyle>
          <a:p>
            <a:fld id="{F2A04DE5-F1A9-4D45-BF54-BEFDBA739CA2}" type="datetimeFigureOut">
              <a:rPr lang="en-US" smtClean="0">
                <a:latin typeface="Calibri" panose="020F0502020204030204" pitchFamily="34" charset="0"/>
              </a:rPr>
              <a:t>6/1/2023</a:t>
            </a:fld>
            <a:endParaRPr lang="en-US">
              <a:latin typeface="Calibri" panose="020F0502020204030204" pitchFamily="34" charset="0"/>
            </a:endParaRPr>
          </a:p>
        </p:txBody>
      </p:sp>
      <p:sp>
        <p:nvSpPr>
          <p:cNvPr id="4" name="Footer Placeholder 3"/>
          <p:cNvSpPr>
            <a:spLocks noGrp="1"/>
          </p:cNvSpPr>
          <p:nvPr>
            <p:ph type="ftr" sz="quarter" idx="2"/>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latin typeface="Calibri" panose="020F0502020204030204" pitchFamily="34" charset="0"/>
            </a:endParaRPr>
          </a:p>
        </p:txBody>
      </p:sp>
      <p:sp>
        <p:nvSpPr>
          <p:cNvPr id="5" name="Slide Number Placeholder 4"/>
          <p:cNvSpPr>
            <a:spLocks noGrp="1"/>
          </p:cNvSpPr>
          <p:nvPr>
            <p:ph type="sldNum" sz="quarter" idx="3"/>
          </p:nvPr>
        </p:nvSpPr>
        <p:spPr>
          <a:xfrm>
            <a:off x="3970938" y="8829967"/>
            <a:ext cx="3037840" cy="466433"/>
          </a:xfrm>
          <a:prstGeom prst="rect">
            <a:avLst/>
          </a:prstGeom>
        </p:spPr>
        <p:txBody>
          <a:bodyPr vert="horz" lIns="93177" tIns="46589" rIns="93177" bIns="46589" rtlCol="0" anchor="b"/>
          <a:lstStyle>
            <a:lvl1pPr algn="r">
              <a:defRPr sz="1200"/>
            </a:lvl1pPr>
          </a:lstStyle>
          <a:p>
            <a:fld id="{F3886E1E-70B3-41D2-AD41-BEE4979EC759}" type="slidenum">
              <a:rPr lang="en-US" smtClean="0">
                <a:latin typeface="Calibri" panose="020F0502020204030204" pitchFamily="34" charset="0"/>
              </a:rPr>
              <a:t>‹#›</a:t>
            </a:fld>
            <a:endParaRPr lang="en-US">
              <a:latin typeface="Calibri" panose="020F0502020204030204" pitchFamily="34" charset="0"/>
            </a:endParaRPr>
          </a:p>
        </p:txBody>
      </p:sp>
    </p:spTree>
    <p:extLst>
      <p:ext uri="{BB962C8B-B14F-4D97-AF65-F5344CB8AC3E}">
        <p14:creationId xmlns:p14="http://schemas.microsoft.com/office/powerpoint/2010/main" val="5566118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atin typeface="Calibri" panose="020F0502020204030204" pitchFamily="34" charset="0"/>
              </a:defRPr>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atin typeface="Calibri" panose="020F0502020204030204" pitchFamily="34" charset="0"/>
              </a:defRPr>
            </a:lvl1pPr>
          </a:lstStyle>
          <a:p>
            <a:fld id="{A50CD39D-89B0-4C68-805A-35C75A7C20C8}" type="datetimeFigureOut">
              <a:rPr lang="en-US" smtClean="0"/>
              <a:pPr/>
              <a:t>6/1/2023</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atin typeface="Calibri" panose="020F0502020204030204" pitchFamily="34" charset="0"/>
              </a:defRPr>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atin typeface="Calibri" panose="020F0502020204030204" pitchFamily="34" charset="0"/>
              </a:defRPr>
            </a:lvl1pPr>
          </a:lstStyle>
          <a:p>
            <a:fld id="{F9F08466-AEA7-4FC0-9459-6A32F61DA297}" type="slidenum">
              <a:rPr lang="en-US" smtClean="0"/>
              <a:pPr/>
              <a:t>‹#›</a:t>
            </a:fld>
            <a:endParaRPr lang="en-US"/>
          </a:p>
        </p:txBody>
      </p:sp>
    </p:spTree>
    <p:extLst>
      <p:ext uri="{BB962C8B-B14F-4D97-AF65-F5344CB8AC3E}">
        <p14:creationId xmlns:p14="http://schemas.microsoft.com/office/powerpoint/2010/main" val="32097866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Calibri" panose="020F0502020204030204" pitchFamily="34" charset="0"/>
        <a:ea typeface="+mn-ea"/>
        <a:cs typeface="+mn-cs"/>
      </a:defRPr>
    </a:lvl1pPr>
    <a:lvl2pPr marL="457200" algn="l" defTabSz="914400" rtl="0" eaLnBrk="1" latinLnBrk="0" hangingPunct="1">
      <a:defRPr sz="1200" kern="1200">
        <a:solidFill>
          <a:schemeClr val="tx1"/>
        </a:solidFill>
        <a:latin typeface="Calibri" panose="020F0502020204030204" pitchFamily="34" charset="0"/>
        <a:ea typeface="+mn-ea"/>
        <a:cs typeface="+mn-cs"/>
      </a:defRPr>
    </a:lvl2pPr>
    <a:lvl3pPr marL="914400" algn="l" defTabSz="914400" rtl="0" eaLnBrk="1" latinLnBrk="0" hangingPunct="1">
      <a:defRPr sz="1200" kern="1200">
        <a:solidFill>
          <a:schemeClr val="tx1"/>
        </a:solidFill>
        <a:latin typeface="Calibri" panose="020F0502020204030204" pitchFamily="34" charset="0"/>
        <a:ea typeface="+mn-ea"/>
        <a:cs typeface="+mn-cs"/>
      </a:defRPr>
    </a:lvl3pPr>
    <a:lvl4pPr marL="1371600" algn="l" defTabSz="914400" rtl="0" eaLnBrk="1" latinLnBrk="0" hangingPunct="1">
      <a:defRPr sz="1200" kern="1200">
        <a:solidFill>
          <a:schemeClr val="tx1"/>
        </a:solidFill>
        <a:latin typeface="Calibri" panose="020F0502020204030204" pitchFamily="34" charset="0"/>
        <a:ea typeface="+mn-ea"/>
        <a:cs typeface="+mn-cs"/>
      </a:defRPr>
    </a:lvl4pPr>
    <a:lvl5pPr marL="1828800" algn="l" defTabSz="914400" rtl="0" eaLnBrk="1" latinLnBrk="0" hangingPunct="1">
      <a:defRPr sz="1200" kern="1200">
        <a:solidFill>
          <a:schemeClr val="tx1"/>
        </a:solidFill>
        <a:latin typeface="Calibri" panose="020F050202020403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atin typeface="Calibri"/>
                <a:ea typeface="Calibri"/>
                <a:cs typeface="Calibri"/>
              </a:rPr>
              <a:t>(Maybe we should ask the audience what communication means to them before we go into our presentation?)</a:t>
            </a:r>
          </a:p>
          <a:p>
            <a:endParaRPr lang="en-US">
              <a:latin typeface="Calibri"/>
              <a:ea typeface="Calibri"/>
              <a:cs typeface="Calibri"/>
            </a:endParaRPr>
          </a:p>
          <a:p>
            <a:r>
              <a:rPr lang="en-US">
                <a:latin typeface="Calibri"/>
                <a:ea typeface="Calibri"/>
                <a:cs typeface="Calibri"/>
              </a:rPr>
              <a:t> communication is The process or act of exchanging, expressing, or conveying information and ideas through writing, speaking and gesturing. </a:t>
            </a:r>
            <a:endParaRPr lang="en-US"/>
          </a:p>
          <a:p>
            <a:endParaRPr lang="en-US">
              <a:latin typeface="Calibri"/>
              <a:ea typeface="Calibri"/>
              <a:cs typeface="Calibri"/>
            </a:endParaRPr>
          </a:p>
          <a:p>
            <a:r>
              <a:rPr lang="en-US">
                <a:latin typeface="Calibri"/>
                <a:ea typeface="Calibri"/>
                <a:cs typeface="Calibri"/>
              </a:rPr>
              <a:t>The definition of communication is important because it helps us build relationships by allowing us to share our experiences, and needs, and helps us connect to others.  Allowing us to express our feelings, pass on information and share out thoughts.  Basically, we all need to communicate.</a:t>
            </a:r>
          </a:p>
        </p:txBody>
      </p:sp>
      <p:sp>
        <p:nvSpPr>
          <p:cNvPr id="4" name="Slide Number Placeholder 3"/>
          <p:cNvSpPr>
            <a:spLocks noGrp="1"/>
          </p:cNvSpPr>
          <p:nvPr>
            <p:ph type="sldNum" sz="quarter" idx="5"/>
          </p:nvPr>
        </p:nvSpPr>
        <p:spPr/>
        <p:txBody>
          <a:bodyPr/>
          <a:lstStyle/>
          <a:p>
            <a:fld id="{F9F08466-AEA7-4FC0-9459-6A32F61DA297}" type="slidenum">
              <a:rPr lang="en-US" smtClean="0"/>
              <a:pPr/>
              <a:t>4</a:t>
            </a:fld>
            <a:endParaRPr lang="en-US"/>
          </a:p>
        </p:txBody>
      </p:sp>
    </p:spTree>
    <p:extLst>
      <p:ext uri="{BB962C8B-B14F-4D97-AF65-F5344CB8AC3E}">
        <p14:creationId xmlns:p14="http://schemas.microsoft.com/office/powerpoint/2010/main" val="409535145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atin typeface="Calibri"/>
                <a:cs typeface="Calibri"/>
              </a:rPr>
              <a:t>Verbal- Use of a speaking voice (strong or soft). Use of active listening. Avoid filter words and industry verbiage when appropriate. </a:t>
            </a:r>
          </a:p>
          <a:p>
            <a:endParaRPr lang="en-US">
              <a:cs typeface="Calibri"/>
            </a:endParaRPr>
          </a:p>
          <a:p>
            <a:r>
              <a:rPr lang="en-US">
                <a:latin typeface="Calibri"/>
                <a:cs typeface="Calibri"/>
              </a:rPr>
              <a:t>Nonverbal- recognizing how your emotions feel physically. Be intentional about your nonverbals and how they can effect others. Attempt to mimic nonverbal communications that you fine effective in situations. (List examples).</a:t>
            </a:r>
          </a:p>
          <a:p>
            <a:endParaRPr lang="en-US">
              <a:cs typeface="Calibri"/>
            </a:endParaRPr>
          </a:p>
          <a:p>
            <a:r>
              <a:rPr lang="en-US">
                <a:latin typeface="Calibri"/>
                <a:cs typeface="Calibri"/>
              </a:rPr>
              <a:t>Visual- Consider your audience before you add visuals to your communication style.  Use visuals only when they add value to communication and what you are attempting to convey. Make them clean, clear and easy for others who aren't experts to understand.</a:t>
            </a:r>
          </a:p>
          <a:p>
            <a:endParaRPr lang="en-US">
              <a:cs typeface="Calibri"/>
            </a:endParaRPr>
          </a:p>
          <a:p>
            <a:r>
              <a:rPr lang="en-US">
                <a:latin typeface="Calibri"/>
                <a:cs typeface="Calibri"/>
              </a:rPr>
              <a:t>Written- Simplicity.  Do not rely on tone when reading and writing  communications to others. Take time to review what you have written before sending it out to others.  If helpful, keep a folder of writings that you have found to be effective and well received by others. </a:t>
            </a:r>
            <a:endParaRPr lang="en-US">
              <a:cs typeface="Calibri"/>
            </a:endParaRPr>
          </a:p>
        </p:txBody>
      </p:sp>
      <p:sp>
        <p:nvSpPr>
          <p:cNvPr id="4" name="Slide Number Placeholder 3"/>
          <p:cNvSpPr>
            <a:spLocks noGrp="1"/>
          </p:cNvSpPr>
          <p:nvPr>
            <p:ph type="sldNum" sz="quarter" idx="5"/>
          </p:nvPr>
        </p:nvSpPr>
        <p:spPr/>
        <p:txBody>
          <a:bodyPr/>
          <a:lstStyle/>
          <a:p>
            <a:fld id="{F9F08466-AEA7-4FC0-9459-6A32F61DA297}" type="slidenum">
              <a:rPr lang="en-US" smtClean="0"/>
              <a:pPr/>
              <a:t>5</a:t>
            </a:fld>
            <a:endParaRPr lang="en-US"/>
          </a:p>
        </p:txBody>
      </p:sp>
    </p:spTree>
    <p:extLst>
      <p:ext uri="{BB962C8B-B14F-4D97-AF65-F5344CB8AC3E}">
        <p14:creationId xmlns:p14="http://schemas.microsoft.com/office/powerpoint/2010/main" val="131452895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cs typeface="Calibri"/>
            </a:endParaRPr>
          </a:p>
        </p:txBody>
      </p:sp>
      <p:sp>
        <p:nvSpPr>
          <p:cNvPr id="4" name="Slide Number Placeholder 3"/>
          <p:cNvSpPr>
            <a:spLocks noGrp="1"/>
          </p:cNvSpPr>
          <p:nvPr>
            <p:ph type="sldNum" sz="quarter" idx="5"/>
          </p:nvPr>
        </p:nvSpPr>
        <p:spPr/>
        <p:txBody>
          <a:bodyPr/>
          <a:lstStyle/>
          <a:p>
            <a:fld id="{F9F08466-AEA7-4FC0-9459-6A32F61DA297}" type="slidenum">
              <a:rPr lang="en-US" smtClean="0"/>
              <a:pPr/>
              <a:t>20</a:t>
            </a:fld>
            <a:endParaRPr lang="en-US"/>
          </a:p>
        </p:txBody>
      </p:sp>
    </p:spTree>
    <p:extLst>
      <p:ext uri="{BB962C8B-B14F-4D97-AF65-F5344CB8AC3E}">
        <p14:creationId xmlns:p14="http://schemas.microsoft.com/office/powerpoint/2010/main" val="168573932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latin typeface="+mn-lt"/>
            </a:endParaRPr>
          </a:p>
        </p:txBody>
      </p:sp>
      <p:sp>
        <p:nvSpPr>
          <p:cNvPr id="4" name="Slide Number Placeholder 3"/>
          <p:cNvSpPr>
            <a:spLocks noGrp="1"/>
          </p:cNvSpPr>
          <p:nvPr>
            <p:ph type="sldNum" sz="quarter" idx="10"/>
          </p:nvPr>
        </p:nvSpPr>
        <p:spPr/>
        <p:txBody>
          <a:bodyPr/>
          <a:lstStyle/>
          <a:p>
            <a:fld id="{F9F08466-AEA7-4FC0-9459-6A32F61DA297}" type="slidenum">
              <a:rPr lang="en-US" smtClean="0"/>
              <a:pPr/>
              <a:t>22</a:t>
            </a:fld>
            <a:endParaRPr lang="en-US"/>
          </a:p>
        </p:txBody>
      </p:sp>
    </p:spTree>
    <p:extLst>
      <p:ext uri="{BB962C8B-B14F-4D97-AF65-F5344CB8AC3E}">
        <p14:creationId xmlns:p14="http://schemas.microsoft.com/office/powerpoint/2010/main" val="267410127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latin typeface="+mn-lt"/>
            </a:endParaRPr>
          </a:p>
        </p:txBody>
      </p:sp>
      <p:sp>
        <p:nvSpPr>
          <p:cNvPr id="4" name="Slide Number Placeholder 3"/>
          <p:cNvSpPr>
            <a:spLocks noGrp="1"/>
          </p:cNvSpPr>
          <p:nvPr>
            <p:ph type="sldNum" sz="quarter" idx="10"/>
          </p:nvPr>
        </p:nvSpPr>
        <p:spPr/>
        <p:txBody>
          <a:bodyPr/>
          <a:lstStyle/>
          <a:p>
            <a:fld id="{F9F08466-AEA7-4FC0-9459-6A32F61DA297}" type="slidenum">
              <a:rPr lang="en-US" smtClean="0"/>
              <a:pPr/>
              <a:t>24</a:t>
            </a:fld>
            <a:endParaRPr lang="en-US"/>
          </a:p>
        </p:txBody>
      </p:sp>
    </p:spTree>
    <p:extLst>
      <p:ext uri="{BB962C8B-B14F-4D97-AF65-F5344CB8AC3E}">
        <p14:creationId xmlns:p14="http://schemas.microsoft.com/office/powerpoint/2010/main" val="313539027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latin typeface="+mn-lt"/>
            </a:endParaRPr>
          </a:p>
        </p:txBody>
      </p:sp>
      <p:sp>
        <p:nvSpPr>
          <p:cNvPr id="4" name="Slide Number Placeholder 3"/>
          <p:cNvSpPr>
            <a:spLocks noGrp="1"/>
          </p:cNvSpPr>
          <p:nvPr>
            <p:ph type="sldNum" sz="quarter" idx="10"/>
          </p:nvPr>
        </p:nvSpPr>
        <p:spPr/>
        <p:txBody>
          <a:bodyPr/>
          <a:lstStyle/>
          <a:p>
            <a:fld id="{F9F08466-AEA7-4FC0-9459-6A32F61DA297}" type="slidenum">
              <a:rPr lang="en-US" smtClean="0"/>
              <a:pPr/>
              <a:t>28</a:t>
            </a:fld>
            <a:endParaRPr lang="en-US"/>
          </a:p>
        </p:txBody>
      </p:sp>
    </p:spTree>
    <p:extLst>
      <p:ext uri="{BB962C8B-B14F-4D97-AF65-F5344CB8AC3E}">
        <p14:creationId xmlns:p14="http://schemas.microsoft.com/office/powerpoint/2010/main" val="380918557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1.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Master" Target="../slideMasters/slideMaster1.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Logo)">
    <p:bg bwMode="gray">
      <p:bgPr>
        <a:solidFill>
          <a:schemeClr val="bg1"/>
        </a:solidFill>
        <a:effectLst/>
      </p:bgPr>
    </p:bg>
    <p:spTree>
      <p:nvGrpSpPr>
        <p:cNvPr id="1" name=""/>
        <p:cNvGrpSpPr/>
        <p:nvPr/>
      </p:nvGrpSpPr>
      <p:grpSpPr>
        <a:xfrm>
          <a:off x="0" y="0"/>
          <a:ext cx="0" cy="0"/>
          <a:chOff x="0" y="0"/>
          <a:chExt cx="0" cy="0"/>
        </a:xfrm>
      </p:grpSpPr>
      <p:sp>
        <p:nvSpPr>
          <p:cNvPr id="10" name="Rectangle 1"/>
          <p:cNvSpPr txBox="1">
            <a:spLocks/>
          </p:cNvSpPr>
          <p:nvPr userDrawn="1"/>
        </p:nvSpPr>
        <p:spPr bwMode="black">
          <a:xfrm>
            <a:off x="0" y="4092602"/>
            <a:ext cx="12192000" cy="1295182"/>
          </a:xfrm>
          <a:prstGeom prst="rect">
            <a:avLst/>
          </a:prstGeom>
          <a:solidFill>
            <a:schemeClr val="accent1"/>
          </a:solidFill>
        </p:spPr>
        <p:txBody>
          <a:bodyPr vert="horz" wrap="square" lIns="0" tIns="0" rIns="0" bIns="0" rtlCol="0" anchor="ctr">
            <a:normAutofit/>
          </a:bodyPr>
          <a:lstStyle>
            <a:lvl1pPr algn="ctr" defTabSz="914400" rtl="0" eaLnBrk="1" latinLnBrk="0" hangingPunct="1">
              <a:lnSpc>
                <a:spcPct val="90000"/>
              </a:lnSpc>
              <a:spcBef>
                <a:spcPct val="0"/>
              </a:spcBef>
              <a:buNone/>
              <a:defRPr sz="3600" kern="1200">
                <a:solidFill>
                  <a:schemeClr val="bg1"/>
                </a:solidFill>
                <a:latin typeface="+mj-lt"/>
                <a:ea typeface="+mj-ea"/>
                <a:cs typeface="+mj-cs"/>
              </a:defRPr>
            </a:lvl1pPr>
          </a:lstStyle>
          <a:p>
            <a:endParaRPr lang="en-US"/>
          </a:p>
        </p:txBody>
      </p:sp>
      <p:sp>
        <p:nvSpPr>
          <p:cNvPr id="12" name="Title 2"/>
          <p:cNvSpPr>
            <a:spLocks noGrp="1"/>
          </p:cNvSpPr>
          <p:nvPr>
            <p:ph type="ctrTitle" hasCustomPrompt="1"/>
          </p:nvPr>
        </p:nvSpPr>
        <p:spPr bwMode="white">
          <a:xfrm>
            <a:off x="266700" y="4092602"/>
            <a:ext cx="11658600" cy="1295182"/>
          </a:xfrm>
          <a:noFill/>
        </p:spPr>
        <p:txBody>
          <a:bodyPr wrap="square" lIns="182880" tIns="91440" rIns="182880" bIns="91440" anchor="ctr">
            <a:normAutofit/>
          </a:bodyPr>
          <a:lstStyle>
            <a:lvl1pPr algn="ctr">
              <a:defRPr sz="3600">
                <a:solidFill>
                  <a:schemeClr val="bg1"/>
                </a:solidFill>
              </a:defRPr>
            </a:lvl1pPr>
          </a:lstStyle>
          <a:p>
            <a:r>
              <a:rPr lang="en-US"/>
              <a:t>Click to enter the slideshow title</a:t>
            </a:r>
          </a:p>
        </p:txBody>
      </p:sp>
      <p:sp>
        <p:nvSpPr>
          <p:cNvPr id="3" name="Rectangle 3"/>
          <p:cNvSpPr/>
          <p:nvPr userDrawn="1"/>
        </p:nvSpPr>
        <p:spPr bwMode="white">
          <a:xfrm>
            <a:off x="0" y="5387786"/>
            <a:ext cx="12192000" cy="1470213"/>
          </a:xfrm>
          <a:prstGeom prst="rect">
            <a:avLst/>
          </a:prstGeom>
          <a:solidFill>
            <a:srgbClr val="E8E8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noFill/>
              </a:ln>
            </a:endParaRPr>
          </a:p>
        </p:txBody>
      </p:sp>
      <p:sp>
        <p:nvSpPr>
          <p:cNvPr id="6" name="Text Placeholder 4"/>
          <p:cNvSpPr>
            <a:spLocks noGrp="1"/>
          </p:cNvSpPr>
          <p:nvPr>
            <p:ph type="body" sz="quarter" idx="17" hasCustomPrompt="1"/>
          </p:nvPr>
        </p:nvSpPr>
        <p:spPr bwMode="black">
          <a:xfrm>
            <a:off x="838200" y="5644883"/>
            <a:ext cx="10515600" cy="711465"/>
          </a:xfrm>
        </p:spPr>
        <p:txBody>
          <a:bodyPr>
            <a:normAutofit/>
          </a:bodyPr>
          <a:lstStyle>
            <a:lvl1pPr marL="0" indent="0" algn="ctr">
              <a:buNone/>
              <a:defRPr sz="2400">
                <a:solidFill>
                  <a:schemeClr val="tx2"/>
                </a:solidFill>
              </a:defRPr>
            </a:lvl1pPr>
          </a:lstStyle>
          <a:p>
            <a:pPr lvl="0"/>
            <a:r>
              <a:rPr lang="en-US" err="1"/>
              <a:t>Firstname</a:t>
            </a:r>
            <a:r>
              <a:rPr lang="en-US"/>
              <a:t> </a:t>
            </a:r>
            <a:r>
              <a:rPr lang="en-US" err="1"/>
              <a:t>Lastname</a:t>
            </a:r>
            <a:r>
              <a:rPr lang="en-US"/>
              <a:t> | Job Title</a:t>
            </a:r>
          </a:p>
        </p:txBody>
      </p:sp>
      <p:sp>
        <p:nvSpPr>
          <p:cNvPr id="18" name="Date Placeholder 5"/>
          <p:cNvSpPr>
            <a:spLocks noGrp="1"/>
          </p:cNvSpPr>
          <p:nvPr>
            <p:ph type="dt" sz="half" idx="15"/>
          </p:nvPr>
        </p:nvSpPr>
        <p:spPr bwMode="black"/>
        <p:txBody>
          <a:bodyPr/>
          <a:lstStyle/>
          <a:p>
            <a:fld id="{D7ED242C-24FB-43A0-BCB6-43756FC812F6}" type="datetime1">
              <a:rPr lang="en-US" smtClean="0"/>
              <a:t>6/1/2023</a:t>
            </a:fld>
            <a:endParaRPr lang="en-US"/>
          </a:p>
        </p:txBody>
      </p:sp>
      <p:sp>
        <p:nvSpPr>
          <p:cNvPr id="9" name="Footer Placeholder 6"/>
          <p:cNvSpPr>
            <a:spLocks noGrp="1"/>
          </p:cNvSpPr>
          <p:nvPr>
            <p:ph type="ftr" sz="quarter" idx="3"/>
          </p:nvPr>
        </p:nvSpPr>
        <p:spPr bwMode="black">
          <a:xfrm>
            <a:off x="3302177" y="6356349"/>
            <a:ext cx="5587647" cy="365125"/>
          </a:xfrm>
          <a:prstGeom prst="rect">
            <a:avLst/>
          </a:prstGeom>
        </p:spPr>
        <p:txBody>
          <a:bodyPr anchor="ctr"/>
          <a:lstStyle>
            <a:lvl1pPr algn="ctr">
              <a:defRPr sz="1200">
                <a:solidFill>
                  <a:schemeClr val="tx2"/>
                </a:solidFill>
              </a:defRPr>
            </a:lvl1pPr>
          </a:lstStyle>
          <a:p>
            <a:r>
              <a:rPr lang="en-US"/>
              <a:t>health.state.mn.us</a:t>
            </a:r>
          </a:p>
        </p:txBody>
      </p:sp>
      <p:sp>
        <p:nvSpPr>
          <p:cNvPr id="19" name="Slide Number Placeholder 7"/>
          <p:cNvSpPr>
            <a:spLocks noGrp="1"/>
          </p:cNvSpPr>
          <p:nvPr>
            <p:ph type="sldNum" sz="quarter" idx="16"/>
          </p:nvPr>
        </p:nvSpPr>
        <p:spPr bwMode="black"/>
        <p:txBody>
          <a:bodyPr/>
          <a:lstStyle/>
          <a:p>
            <a:fld id="{48F63A3B-78C7-47BE-AE5E-E10140E04643}" type="slidenum">
              <a:rPr lang="en-US" smtClean="0"/>
              <a:pPr/>
              <a:t>‹#›</a:t>
            </a:fld>
            <a:endParaRPr lang="en-US"/>
          </a:p>
        </p:txBody>
      </p:sp>
      <p:pic>
        <p:nvPicPr>
          <p:cNvPr id="13" name="Graphic 8" descr="Minnesota Department of Health logo">
            <a:extLst>
              <a:ext uri="{FF2B5EF4-FFF2-40B4-BE49-F238E27FC236}">
                <a16:creationId xmlns:a16="http://schemas.microsoft.com/office/drawing/2014/main" id="{42349561-5F62-42F4-B212-FA53CED7E224}"/>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3823716" y="1836432"/>
            <a:ext cx="4544568" cy="649224"/>
          </a:xfrm>
          <a:prstGeom prst="rect">
            <a:avLst/>
          </a:prstGeom>
        </p:spPr>
      </p:pic>
    </p:spTree>
    <p:extLst>
      <p:ext uri="{BB962C8B-B14F-4D97-AF65-F5344CB8AC3E}">
        <p14:creationId xmlns:p14="http://schemas.microsoft.com/office/powerpoint/2010/main" val="33681191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and Content (Solid Dark)">
    <p:bg bwMode="black">
      <p:bgPr>
        <a:gradFill>
          <a:gsLst>
            <a:gs pos="100000">
              <a:schemeClr val="tx2">
                <a:lumMod val="95000"/>
                <a:lumOff val="5000"/>
              </a:schemeClr>
            </a:gs>
            <a:gs pos="45000">
              <a:schemeClr val="tx2">
                <a:lumMod val="85000"/>
                <a:lumOff val="15000"/>
              </a:schemeClr>
            </a:gs>
            <a:gs pos="86000">
              <a:schemeClr val="tx2">
                <a:lumMod val="90000"/>
                <a:lumOff val="10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11" name="Title 1"/>
          <p:cNvSpPr>
            <a:spLocks noGrp="1"/>
          </p:cNvSpPr>
          <p:nvPr>
            <p:ph type="title"/>
          </p:nvPr>
        </p:nvSpPr>
        <p:spPr bwMode="white">
          <a:xfrm>
            <a:off x="838200" y="-1"/>
            <a:ext cx="10515600" cy="1216025"/>
          </a:xfrm>
          <a:noFill/>
        </p:spPr>
        <p:txBody>
          <a:bodyPr lIns="0" rIns="0">
            <a:normAutofit/>
          </a:bodyPr>
          <a:lstStyle>
            <a:lvl1pPr algn="r">
              <a:defRPr sz="3600">
                <a:solidFill>
                  <a:schemeClr val="accent2"/>
                </a:solidFill>
              </a:defRPr>
            </a:lvl1pPr>
          </a:lstStyle>
          <a:p>
            <a:r>
              <a:rPr lang="en-US"/>
              <a:t>Click to edit Master title style</a:t>
            </a:r>
          </a:p>
        </p:txBody>
      </p:sp>
      <p:sp>
        <p:nvSpPr>
          <p:cNvPr id="5" name="Content Placeholder 2"/>
          <p:cNvSpPr>
            <a:spLocks noGrp="1"/>
          </p:cNvSpPr>
          <p:nvPr>
            <p:ph sz="quarter" idx="10"/>
          </p:nvPr>
        </p:nvSpPr>
        <p:spPr bwMode="white">
          <a:xfrm>
            <a:off x="838200" y="1366345"/>
            <a:ext cx="10515600" cy="4788393"/>
          </a:xfrm>
        </p:spPr>
        <p:txBody>
          <a:bodyPr/>
          <a:lstStyle>
            <a:lvl1pPr>
              <a:buClr>
                <a:schemeClr val="accent2"/>
              </a:buClr>
              <a:defRPr>
                <a:solidFill>
                  <a:schemeClr val="bg1"/>
                </a:solidFill>
              </a:defRPr>
            </a:lvl1pPr>
            <a:lvl2pPr>
              <a:buClr>
                <a:schemeClr val="accent2"/>
              </a:buClr>
              <a:defRPr>
                <a:solidFill>
                  <a:schemeClr val="bg1"/>
                </a:solidFill>
              </a:defRPr>
            </a:lvl2pPr>
            <a:lvl3pPr>
              <a:buClr>
                <a:schemeClr val="accent2"/>
              </a:buClr>
              <a:defRPr>
                <a:solidFill>
                  <a:schemeClr val="bg1"/>
                </a:solidFill>
              </a:defRPr>
            </a:lvl3pPr>
            <a:lvl4pPr>
              <a:buClr>
                <a:schemeClr val="accent2"/>
              </a:buClr>
              <a:defRPr>
                <a:solidFill>
                  <a:schemeClr val="bg1"/>
                </a:solidFill>
              </a:defRPr>
            </a:lvl4pPr>
            <a:lvl5pPr>
              <a:buClr>
                <a:schemeClr val="accent2"/>
              </a:buCl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Date Placeholder 3"/>
          <p:cNvSpPr>
            <a:spLocks noGrp="1"/>
          </p:cNvSpPr>
          <p:nvPr>
            <p:ph type="dt" sz="half" idx="11"/>
          </p:nvPr>
        </p:nvSpPr>
        <p:spPr bwMode="white">
          <a:xfrm>
            <a:off x="838200" y="6356350"/>
            <a:ext cx="1358590" cy="365125"/>
          </a:xfrm>
        </p:spPr>
        <p:txBody>
          <a:bodyPr/>
          <a:lstStyle>
            <a:lvl1pPr>
              <a:defRPr>
                <a:solidFill>
                  <a:schemeClr val="bg1"/>
                </a:solidFill>
              </a:defRPr>
            </a:lvl1pPr>
          </a:lstStyle>
          <a:p>
            <a:fld id="{F4B91AA0-3BA7-4036-A3DA-317C6C4FFA29}" type="datetime1">
              <a:rPr lang="en-US" smtClean="0"/>
              <a:t>6/1/2023</a:t>
            </a:fld>
            <a:endParaRPr lang="en-US"/>
          </a:p>
        </p:txBody>
      </p:sp>
      <p:sp>
        <p:nvSpPr>
          <p:cNvPr id="7" name="Footer Placeholder 4"/>
          <p:cNvSpPr>
            <a:spLocks noGrp="1"/>
          </p:cNvSpPr>
          <p:nvPr>
            <p:ph type="ftr" sz="quarter" idx="3"/>
          </p:nvPr>
        </p:nvSpPr>
        <p:spPr bwMode="white">
          <a:xfrm>
            <a:off x="3302177" y="6356349"/>
            <a:ext cx="5587647" cy="365125"/>
          </a:xfrm>
          <a:prstGeom prst="rect">
            <a:avLst/>
          </a:prstGeom>
        </p:spPr>
        <p:txBody>
          <a:bodyPr anchor="ctr"/>
          <a:lstStyle>
            <a:lvl1pPr algn="ctr">
              <a:defRPr sz="1200">
                <a:solidFill>
                  <a:schemeClr val="bg1"/>
                </a:solidFill>
              </a:defRPr>
            </a:lvl1pPr>
          </a:lstStyle>
          <a:p>
            <a:r>
              <a:rPr lang="en-US"/>
              <a:t>health.state.mn.us</a:t>
            </a:r>
          </a:p>
        </p:txBody>
      </p:sp>
      <p:sp>
        <p:nvSpPr>
          <p:cNvPr id="9" name="Slide Number Placeholder 5"/>
          <p:cNvSpPr>
            <a:spLocks noGrp="1"/>
          </p:cNvSpPr>
          <p:nvPr>
            <p:ph type="sldNum" sz="quarter" idx="12"/>
          </p:nvPr>
        </p:nvSpPr>
        <p:spPr bwMode="white">
          <a:xfrm>
            <a:off x="9891132" y="6356350"/>
            <a:ext cx="1462668" cy="365125"/>
          </a:xfrm>
        </p:spPr>
        <p:txBody>
          <a:bodyPr/>
          <a:lstStyle>
            <a:lvl1pPr>
              <a:defRPr>
                <a:solidFill>
                  <a:schemeClr val="bg1"/>
                </a:solidFill>
              </a:defRPr>
            </a:lvl1pPr>
          </a:lstStyle>
          <a:p>
            <a:fld id="{48F63A3B-78C7-47BE-AE5E-E10140E04643}" type="slidenum">
              <a:rPr lang="en-US" smtClean="0"/>
              <a:pPr/>
              <a:t>‹#›</a:t>
            </a:fld>
            <a:endParaRPr lang="en-US"/>
          </a:p>
        </p:txBody>
      </p:sp>
    </p:spTree>
    <p:extLst>
      <p:ext uri="{BB962C8B-B14F-4D97-AF65-F5344CB8AC3E}">
        <p14:creationId xmlns:p14="http://schemas.microsoft.com/office/powerpoint/2010/main" val="176798105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and Content (Solid Blue)">
    <p:bg bwMode="black">
      <p:bgPr>
        <a:gradFill>
          <a:gsLst>
            <a:gs pos="100000">
              <a:schemeClr val="tx1">
                <a:lumMod val="80000"/>
              </a:schemeClr>
            </a:gs>
            <a:gs pos="63000">
              <a:schemeClr val="tx1"/>
            </a:gs>
            <a:gs pos="86000">
              <a:schemeClr val="tx1">
                <a:lumMod val="90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10" name="Title 1"/>
          <p:cNvSpPr>
            <a:spLocks noGrp="1"/>
          </p:cNvSpPr>
          <p:nvPr>
            <p:ph type="title"/>
          </p:nvPr>
        </p:nvSpPr>
        <p:spPr bwMode="white">
          <a:xfrm>
            <a:off x="838200" y="-1"/>
            <a:ext cx="10515600" cy="1216025"/>
          </a:xfrm>
          <a:noFill/>
        </p:spPr>
        <p:txBody>
          <a:bodyPr lIns="0" rIns="0">
            <a:normAutofit/>
          </a:bodyPr>
          <a:lstStyle>
            <a:lvl1pPr algn="r">
              <a:defRPr sz="3600">
                <a:solidFill>
                  <a:schemeClr val="accent2"/>
                </a:solidFill>
              </a:defRPr>
            </a:lvl1pPr>
          </a:lstStyle>
          <a:p>
            <a:r>
              <a:rPr lang="en-US"/>
              <a:t>Click to edit Master title style</a:t>
            </a:r>
          </a:p>
        </p:txBody>
      </p:sp>
      <p:sp>
        <p:nvSpPr>
          <p:cNvPr id="5" name="Content Placeholder 2"/>
          <p:cNvSpPr>
            <a:spLocks noGrp="1"/>
          </p:cNvSpPr>
          <p:nvPr>
            <p:ph sz="quarter" idx="10"/>
          </p:nvPr>
        </p:nvSpPr>
        <p:spPr bwMode="white">
          <a:xfrm>
            <a:off x="838200" y="1366345"/>
            <a:ext cx="10515600" cy="4788393"/>
          </a:xfrm>
        </p:spPr>
        <p:txBody>
          <a:bodyPr/>
          <a:lstStyle>
            <a:lvl1pPr>
              <a:buClr>
                <a:schemeClr val="accent2"/>
              </a:buClr>
              <a:defRPr>
                <a:solidFill>
                  <a:schemeClr val="bg1"/>
                </a:solidFill>
              </a:defRPr>
            </a:lvl1pPr>
            <a:lvl2pPr>
              <a:buClr>
                <a:schemeClr val="accent2"/>
              </a:buClr>
              <a:defRPr>
                <a:solidFill>
                  <a:schemeClr val="bg1"/>
                </a:solidFill>
              </a:defRPr>
            </a:lvl2pPr>
            <a:lvl3pPr>
              <a:buClr>
                <a:schemeClr val="accent2"/>
              </a:buClr>
              <a:defRPr>
                <a:solidFill>
                  <a:schemeClr val="bg1"/>
                </a:solidFill>
              </a:defRPr>
            </a:lvl3pPr>
            <a:lvl4pPr>
              <a:buClr>
                <a:schemeClr val="accent2"/>
              </a:buClr>
              <a:defRPr>
                <a:solidFill>
                  <a:schemeClr val="bg1"/>
                </a:solidFill>
              </a:defRPr>
            </a:lvl4pPr>
            <a:lvl5pPr>
              <a:buClr>
                <a:schemeClr val="accent2"/>
              </a:buCl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Date Placeholder 3"/>
          <p:cNvSpPr>
            <a:spLocks noGrp="1"/>
          </p:cNvSpPr>
          <p:nvPr>
            <p:ph type="dt" sz="half" idx="11"/>
          </p:nvPr>
        </p:nvSpPr>
        <p:spPr bwMode="white">
          <a:xfrm>
            <a:off x="838200" y="6356350"/>
            <a:ext cx="1358590" cy="365125"/>
          </a:xfrm>
        </p:spPr>
        <p:txBody>
          <a:bodyPr/>
          <a:lstStyle>
            <a:lvl1pPr>
              <a:defRPr>
                <a:solidFill>
                  <a:schemeClr val="bg1"/>
                </a:solidFill>
              </a:defRPr>
            </a:lvl1pPr>
          </a:lstStyle>
          <a:p>
            <a:fld id="{F4B91AA0-3BA7-4036-A3DA-317C6C4FFA29}" type="datetime1">
              <a:rPr lang="en-US" smtClean="0"/>
              <a:t>6/1/2023</a:t>
            </a:fld>
            <a:endParaRPr lang="en-US"/>
          </a:p>
        </p:txBody>
      </p:sp>
      <p:sp>
        <p:nvSpPr>
          <p:cNvPr id="7" name="Footer Placeholder 4"/>
          <p:cNvSpPr>
            <a:spLocks noGrp="1"/>
          </p:cNvSpPr>
          <p:nvPr>
            <p:ph type="ftr" sz="quarter" idx="3"/>
          </p:nvPr>
        </p:nvSpPr>
        <p:spPr bwMode="white">
          <a:xfrm>
            <a:off x="3302177" y="6356349"/>
            <a:ext cx="5587647" cy="365125"/>
          </a:xfrm>
          <a:prstGeom prst="rect">
            <a:avLst/>
          </a:prstGeom>
        </p:spPr>
        <p:txBody>
          <a:bodyPr anchor="ctr"/>
          <a:lstStyle>
            <a:lvl1pPr algn="ctr">
              <a:defRPr sz="1200">
                <a:solidFill>
                  <a:schemeClr val="bg1"/>
                </a:solidFill>
              </a:defRPr>
            </a:lvl1pPr>
          </a:lstStyle>
          <a:p>
            <a:r>
              <a:rPr lang="en-US"/>
              <a:t>health.state.mn.us</a:t>
            </a:r>
          </a:p>
        </p:txBody>
      </p:sp>
      <p:sp>
        <p:nvSpPr>
          <p:cNvPr id="9" name="Slide Number Placeholder 5"/>
          <p:cNvSpPr>
            <a:spLocks noGrp="1"/>
          </p:cNvSpPr>
          <p:nvPr>
            <p:ph type="sldNum" sz="quarter" idx="12"/>
          </p:nvPr>
        </p:nvSpPr>
        <p:spPr bwMode="white">
          <a:xfrm>
            <a:off x="9891132" y="6356350"/>
            <a:ext cx="1462668" cy="365125"/>
          </a:xfrm>
        </p:spPr>
        <p:txBody>
          <a:bodyPr/>
          <a:lstStyle>
            <a:lvl1pPr>
              <a:defRPr>
                <a:solidFill>
                  <a:schemeClr val="bg1"/>
                </a:solidFill>
              </a:defRPr>
            </a:lvl1pPr>
          </a:lstStyle>
          <a:p>
            <a:fld id="{48F63A3B-78C7-47BE-AE5E-E10140E04643}" type="slidenum">
              <a:rPr lang="en-US" smtClean="0"/>
              <a:pPr/>
              <a:t>‹#›</a:t>
            </a:fld>
            <a:endParaRPr lang="en-US"/>
          </a:p>
        </p:txBody>
      </p:sp>
    </p:spTree>
    <p:extLst>
      <p:ext uri="{BB962C8B-B14F-4D97-AF65-F5344CB8AC3E}">
        <p14:creationId xmlns:p14="http://schemas.microsoft.com/office/powerpoint/2010/main" val="32302577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and Content (Solid Light Gray)">
    <p:bg bwMode="auto">
      <p:bgPr>
        <a:gradFill>
          <a:gsLst>
            <a:gs pos="100000">
              <a:srgbClr val="BFBFBF"/>
            </a:gs>
            <a:gs pos="53000">
              <a:srgbClr val="F5F5F5"/>
            </a:gs>
            <a:gs pos="78000">
              <a:srgbClr val="E8E8E8"/>
            </a:gs>
          </a:gsLst>
          <a:path path="circle">
            <a:fillToRect l="50000" t="50000" r="50000" b="50000"/>
          </a:path>
        </a:gradFill>
        <a:effectLst/>
      </p:bgPr>
    </p:bg>
    <p:spTree>
      <p:nvGrpSpPr>
        <p:cNvPr id="1" name=""/>
        <p:cNvGrpSpPr/>
        <p:nvPr/>
      </p:nvGrpSpPr>
      <p:grpSpPr>
        <a:xfrm>
          <a:off x="0" y="0"/>
          <a:ext cx="0" cy="0"/>
          <a:chOff x="0" y="0"/>
          <a:chExt cx="0" cy="0"/>
        </a:xfrm>
      </p:grpSpPr>
      <p:sp>
        <p:nvSpPr>
          <p:cNvPr id="7" name="Title 1"/>
          <p:cNvSpPr>
            <a:spLocks noGrp="1"/>
          </p:cNvSpPr>
          <p:nvPr>
            <p:ph type="title"/>
          </p:nvPr>
        </p:nvSpPr>
        <p:spPr bwMode="black">
          <a:xfrm>
            <a:off x="838200" y="-1"/>
            <a:ext cx="10515600" cy="1216025"/>
          </a:xfrm>
          <a:noFill/>
        </p:spPr>
        <p:txBody>
          <a:bodyPr lIns="0" rIns="0">
            <a:normAutofit/>
          </a:bodyPr>
          <a:lstStyle>
            <a:lvl1pPr algn="r">
              <a:defRPr sz="3600">
                <a:solidFill>
                  <a:schemeClr val="tx1"/>
                </a:solidFill>
              </a:defRPr>
            </a:lvl1pPr>
          </a:lstStyle>
          <a:p>
            <a:r>
              <a:rPr lang="en-US"/>
              <a:t>Click to edit Master title style</a:t>
            </a:r>
          </a:p>
        </p:txBody>
      </p:sp>
      <p:sp>
        <p:nvSpPr>
          <p:cNvPr id="5" name="Content Placeholder 2"/>
          <p:cNvSpPr>
            <a:spLocks noGrp="1"/>
          </p:cNvSpPr>
          <p:nvPr>
            <p:ph sz="quarter" idx="10"/>
          </p:nvPr>
        </p:nvSpPr>
        <p:spPr bwMode="gray">
          <a:xfrm>
            <a:off x="838200" y="1366345"/>
            <a:ext cx="10515600" cy="4788393"/>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Date Placeholder 3"/>
          <p:cNvSpPr>
            <a:spLocks noGrp="1"/>
          </p:cNvSpPr>
          <p:nvPr>
            <p:ph type="dt" sz="half" idx="2"/>
          </p:nvPr>
        </p:nvSpPr>
        <p:spPr bwMode="black">
          <a:xfrm>
            <a:off x="838200" y="6356350"/>
            <a:ext cx="1358590" cy="365125"/>
          </a:xfrm>
          <a:prstGeom prst="rect">
            <a:avLst/>
          </a:prstGeom>
        </p:spPr>
        <p:txBody>
          <a:bodyPr vert="horz" lIns="91440" tIns="45720" rIns="91440" bIns="45720" rtlCol="0" anchor="ctr"/>
          <a:lstStyle>
            <a:lvl1pPr algn="l">
              <a:defRPr sz="1200">
                <a:solidFill>
                  <a:schemeClr val="tx2"/>
                </a:solidFill>
              </a:defRPr>
            </a:lvl1pPr>
          </a:lstStyle>
          <a:p>
            <a:fld id="{4868D85E-9AAE-43DE-B77A-6CCC9C16CBEC}" type="datetime1">
              <a:rPr lang="en-US" smtClean="0"/>
              <a:t>6/1/2023</a:t>
            </a:fld>
            <a:endParaRPr lang="en-US"/>
          </a:p>
        </p:txBody>
      </p:sp>
      <p:sp>
        <p:nvSpPr>
          <p:cNvPr id="11" name="Footer Placeholder 4"/>
          <p:cNvSpPr>
            <a:spLocks noGrp="1"/>
          </p:cNvSpPr>
          <p:nvPr>
            <p:ph type="ftr" sz="quarter" idx="3"/>
          </p:nvPr>
        </p:nvSpPr>
        <p:spPr bwMode="black">
          <a:xfrm>
            <a:off x="3302177" y="6356349"/>
            <a:ext cx="5587647" cy="365125"/>
          </a:xfrm>
          <a:prstGeom prst="rect">
            <a:avLst/>
          </a:prstGeom>
        </p:spPr>
        <p:txBody>
          <a:bodyPr anchor="ctr"/>
          <a:lstStyle>
            <a:lvl1pPr algn="ctr">
              <a:defRPr sz="1200">
                <a:solidFill>
                  <a:schemeClr val="tx2"/>
                </a:solidFill>
              </a:defRPr>
            </a:lvl1pPr>
          </a:lstStyle>
          <a:p>
            <a:r>
              <a:rPr lang="en-US"/>
              <a:t>health.state.mn.us</a:t>
            </a:r>
          </a:p>
        </p:txBody>
      </p:sp>
      <p:sp>
        <p:nvSpPr>
          <p:cNvPr id="10" name="Slide Number Placeholder 5"/>
          <p:cNvSpPr>
            <a:spLocks noGrp="1"/>
          </p:cNvSpPr>
          <p:nvPr>
            <p:ph type="sldNum" sz="quarter" idx="4"/>
          </p:nvPr>
        </p:nvSpPr>
        <p:spPr bwMode="black">
          <a:xfrm>
            <a:off x="9891132" y="6356350"/>
            <a:ext cx="1462668" cy="365125"/>
          </a:xfrm>
          <a:prstGeom prst="rect">
            <a:avLst/>
          </a:prstGeom>
        </p:spPr>
        <p:txBody>
          <a:bodyPr vert="horz" lIns="91440" tIns="45720" rIns="91440" bIns="45720" rtlCol="0" anchor="ctr"/>
          <a:lstStyle>
            <a:lvl1pPr algn="r">
              <a:defRPr sz="1200">
                <a:solidFill>
                  <a:schemeClr val="tx2"/>
                </a:solidFill>
              </a:defRPr>
            </a:lvl1pPr>
          </a:lstStyle>
          <a:p>
            <a:fld id="{48F63A3B-78C7-47BE-AE5E-E10140E04643}" type="slidenum">
              <a:rPr lang="en-US" smtClean="0"/>
              <a:pPr/>
              <a:t>‹#›</a:t>
            </a:fld>
            <a:endParaRPr lang="en-US"/>
          </a:p>
        </p:txBody>
      </p:sp>
    </p:spTree>
    <p:extLst>
      <p:ext uri="{BB962C8B-B14F-4D97-AF65-F5344CB8AC3E}">
        <p14:creationId xmlns:p14="http://schemas.microsoft.com/office/powerpoint/2010/main" val="382487082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and Content (Solid White, Image)">
    <p:bg bwMode="black">
      <p:bgPr>
        <a:solidFill>
          <a:schemeClr val="bg1"/>
        </a:solidFill>
        <a:effectLst/>
      </p:bgPr>
    </p:bg>
    <p:spTree>
      <p:nvGrpSpPr>
        <p:cNvPr id="1" name=""/>
        <p:cNvGrpSpPr/>
        <p:nvPr/>
      </p:nvGrpSpPr>
      <p:grpSpPr>
        <a:xfrm>
          <a:off x="0" y="0"/>
          <a:ext cx="0" cy="0"/>
          <a:chOff x="0" y="0"/>
          <a:chExt cx="0" cy="0"/>
        </a:xfrm>
      </p:grpSpPr>
      <p:sp>
        <p:nvSpPr>
          <p:cNvPr id="10" name="Title 1"/>
          <p:cNvSpPr>
            <a:spLocks noGrp="1"/>
          </p:cNvSpPr>
          <p:nvPr>
            <p:ph type="title"/>
          </p:nvPr>
        </p:nvSpPr>
        <p:spPr bwMode="white">
          <a:xfrm>
            <a:off x="838200" y="-1"/>
            <a:ext cx="10515600" cy="1216025"/>
          </a:xfrm>
          <a:noFill/>
        </p:spPr>
        <p:txBody>
          <a:bodyPr lIns="0" rIns="0">
            <a:normAutofit/>
          </a:bodyPr>
          <a:lstStyle>
            <a:lvl1pPr algn="r">
              <a:defRPr sz="3600">
                <a:solidFill>
                  <a:schemeClr val="tx1"/>
                </a:solidFill>
              </a:defRPr>
            </a:lvl1pPr>
          </a:lstStyle>
          <a:p>
            <a:r>
              <a:rPr lang="en-US"/>
              <a:t>Click to edit Master title style</a:t>
            </a:r>
          </a:p>
        </p:txBody>
      </p:sp>
      <p:sp>
        <p:nvSpPr>
          <p:cNvPr id="13" name="Content Placeholder 2"/>
          <p:cNvSpPr>
            <a:spLocks noGrp="1"/>
          </p:cNvSpPr>
          <p:nvPr>
            <p:ph sz="quarter" idx="10"/>
          </p:nvPr>
        </p:nvSpPr>
        <p:spPr bwMode="white">
          <a:xfrm>
            <a:off x="838200" y="1366345"/>
            <a:ext cx="6234953" cy="4788393"/>
          </a:xfrm>
        </p:spPr>
        <p:txBody>
          <a:bodyPr/>
          <a:lstStyle>
            <a:lvl1pPr>
              <a:buClr>
                <a:schemeClr val="tx1"/>
              </a:buClr>
              <a:defRPr>
                <a:solidFill>
                  <a:schemeClr val="tx2"/>
                </a:solidFill>
              </a:defRPr>
            </a:lvl1pPr>
            <a:lvl2pPr>
              <a:buClr>
                <a:schemeClr val="tx1"/>
              </a:buClr>
              <a:defRPr>
                <a:solidFill>
                  <a:schemeClr val="tx2"/>
                </a:solidFill>
              </a:defRPr>
            </a:lvl2pPr>
            <a:lvl3pPr>
              <a:buClr>
                <a:schemeClr val="tx1"/>
              </a:buClr>
              <a:defRPr>
                <a:solidFill>
                  <a:schemeClr val="tx2"/>
                </a:solidFill>
              </a:defRPr>
            </a:lvl3pPr>
            <a:lvl4pPr>
              <a:buClr>
                <a:schemeClr val="tx1"/>
              </a:buClr>
              <a:defRPr>
                <a:solidFill>
                  <a:schemeClr val="tx2"/>
                </a:solidFill>
              </a:defRPr>
            </a:lvl4pPr>
            <a:lvl5pPr>
              <a:buClr>
                <a:schemeClr val="tx1"/>
              </a:buClr>
              <a:defRPr>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Picture Placeholder 3"/>
          <p:cNvSpPr>
            <a:spLocks noGrp="1"/>
          </p:cNvSpPr>
          <p:nvPr>
            <p:ph type="pic" sz="quarter" idx="13"/>
          </p:nvPr>
        </p:nvSpPr>
        <p:spPr bwMode="ltGray">
          <a:xfrm>
            <a:off x="7653566" y="1364826"/>
            <a:ext cx="4538434" cy="4538434"/>
          </a:xfrm>
        </p:spPr>
        <p:txBody>
          <a:bodyPr/>
          <a:lstStyle>
            <a:lvl1pPr>
              <a:buClr>
                <a:schemeClr val="tx1"/>
              </a:buClr>
              <a:defRPr>
                <a:solidFill>
                  <a:schemeClr val="tx2"/>
                </a:solidFill>
              </a:defRPr>
            </a:lvl1pPr>
          </a:lstStyle>
          <a:p>
            <a:r>
              <a:rPr lang="en-US"/>
              <a:t>Click icon to add picture</a:t>
            </a:r>
          </a:p>
        </p:txBody>
      </p:sp>
      <p:sp>
        <p:nvSpPr>
          <p:cNvPr id="8" name="Date Placeholder 4"/>
          <p:cNvSpPr>
            <a:spLocks noGrp="1"/>
          </p:cNvSpPr>
          <p:nvPr>
            <p:ph type="dt" sz="half" idx="11"/>
          </p:nvPr>
        </p:nvSpPr>
        <p:spPr bwMode="white">
          <a:xfrm>
            <a:off x="838200" y="6356350"/>
            <a:ext cx="1358590" cy="365125"/>
          </a:xfrm>
        </p:spPr>
        <p:txBody>
          <a:bodyPr/>
          <a:lstStyle>
            <a:lvl1pPr>
              <a:defRPr>
                <a:solidFill>
                  <a:schemeClr val="tx2"/>
                </a:solidFill>
              </a:defRPr>
            </a:lvl1pPr>
          </a:lstStyle>
          <a:p>
            <a:fld id="{F4B91AA0-3BA7-4036-A3DA-317C6C4FFA29}" type="datetime1">
              <a:rPr lang="en-US" smtClean="0"/>
              <a:pPr/>
              <a:t>6/1/2023</a:t>
            </a:fld>
            <a:endParaRPr lang="en-US"/>
          </a:p>
        </p:txBody>
      </p:sp>
      <p:sp>
        <p:nvSpPr>
          <p:cNvPr id="7" name="Footer Placeholder 5"/>
          <p:cNvSpPr>
            <a:spLocks noGrp="1"/>
          </p:cNvSpPr>
          <p:nvPr>
            <p:ph type="ftr" sz="quarter" idx="3"/>
          </p:nvPr>
        </p:nvSpPr>
        <p:spPr bwMode="white">
          <a:xfrm>
            <a:off x="3302177" y="6356349"/>
            <a:ext cx="5587647" cy="365125"/>
          </a:xfrm>
          <a:prstGeom prst="rect">
            <a:avLst/>
          </a:prstGeom>
        </p:spPr>
        <p:txBody>
          <a:bodyPr anchor="ctr"/>
          <a:lstStyle>
            <a:lvl1pPr algn="ctr">
              <a:defRPr sz="1200">
                <a:solidFill>
                  <a:schemeClr val="tx2"/>
                </a:solidFill>
              </a:defRPr>
            </a:lvl1pPr>
          </a:lstStyle>
          <a:p>
            <a:r>
              <a:rPr lang="en-US"/>
              <a:t>health.state.mn.us</a:t>
            </a:r>
          </a:p>
        </p:txBody>
      </p:sp>
      <p:sp>
        <p:nvSpPr>
          <p:cNvPr id="9" name="Slide Number Placeholder 6"/>
          <p:cNvSpPr>
            <a:spLocks noGrp="1"/>
          </p:cNvSpPr>
          <p:nvPr>
            <p:ph type="sldNum" sz="quarter" idx="12"/>
          </p:nvPr>
        </p:nvSpPr>
        <p:spPr bwMode="white">
          <a:xfrm>
            <a:off x="9891132" y="6356350"/>
            <a:ext cx="1462668" cy="365125"/>
          </a:xfrm>
        </p:spPr>
        <p:txBody>
          <a:bodyPr/>
          <a:lstStyle>
            <a:lvl1pPr>
              <a:defRPr>
                <a:solidFill>
                  <a:schemeClr val="tx2"/>
                </a:solidFill>
              </a:defRPr>
            </a:lvl1pPr>
          </a:lstStyle>
          <a:p>
            <a:fld id="{48F63A3B-78C7-47BE-AE5E-E10140E04643}" type="slidenum">
              <a:rPr lang="en-US" smtClean="0"/>
              <a:pPr/>
              <a:t>‹#›</a:t>
            </a:fld>
            <a:endParaRPr lang="en-US"/>
          </a:p>
        </p:txBody>
      </p:sp>
    </p:spTree>
    <p:extLst>
      <p:ext uri="{BB962C8B-B14F-4D97-AF65-F5344CB8AC3E}">
        <p14:creationId xmlns:p14="http://schemas.microsoft.com/office/powerpoint/2010/main" val="25392692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and Content (Solid Dark, Image)">
    <p:bg bwMode="black">
      <p:bgPr>
        <a:gradFill>
          <a:gsLst>
            <a:gs pos="100000">
              <a:schemeClr val="tx2">
                <a:lumMod val="95000"/>
                <a:lumOff val="5000"/>
              </a:schemeClr>
            </a:gs>
            <a:gs pos="45000">
              <a:schemeClr val="tx2">
                <a:lumMod val="85000"/>
                <a:lumOff val="15000"/>
              </a:schemeClr>
            </a:gs>
            <a:gs pos="86000">
              <a:schemeClr val="tx2">
                <a:lumMod val="90000"/>
                <a:lumOff val="10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13" name="Title 1"/>
          <p:cNvSpPr>
            <a:spLocks noGrp="1"/>
          </p:cNvSpPr>
          <p:nvPr>
            <p:ph type="title"/>
          </p:nvPr>
        </p:nvSpPr>
        <p:spPr bwMode="white">
          <a:xfrm>
            <a:off x="838200" y="-1"/>
            <a:ext cx="10515600" cy="1216025"/>
          </a:xfrm>
          <a:noFill/>
        </p:spPr>
        <p:txBody>
          <a:bodyPr lIns="0" rIns="0">
            <a:normAutofit/>
          </a:bodyPr>
          <a:lstStyle>
            <a:lvl1pPr algn="r">
              <a:defRPr sz="3600">
                <a:solidFill>
                  <a:schemeClr val="accent2"/>
                </a:solidFill>
              </a:defRPr>
            </a:lvl1pPr>
          </a:lstStyle>
          <a:p>
            <a:r>
              <a:rPr lang="en-US"/>
              <a:t>Click to edit Master title style</a:t>
            </a:r>
          </a:p>
        </p:txBody>
      </p:sp>
      <p:sp>
        <p:nvSpPr>
          <p:cNvPr id="11" name="Content Placeholder 2"/>
          <p:cNvSpPr>
            <a:spLocks noGrp="1"/>
          </p:cNvSpPr>
          <p:nvPr>
            <p:ph sz="quarter" idx="10"/>
          </p:nvPr>
        </p:nvSpPr>
        <p:spPr bwMode="white">
          <a:xfrm>
            <a:off x="838200" y="1366345"/>
            <a:ext cx="6234953" cy="4788393"/>
          </a:xfrm>
        </p:spPr>
        <p:txBody>
          <a:bodyPr/>
          <a:lstStyle>
            <a:lvl1pPr>
              <a:buClr>
                <a:schemeClr val="accent2"/>
              </a:buClr>
              <a:defRPr>
                <a:solidFill>
                  <a:schemeClr val="bg1"/>
                </a:solidFill>
              </a:defRPr>
            </a:lvl1pPr>
            <a:lvl2pPr>
              <a:buClr>
                <a:schemeClr val="accent2"/>
              </a:buClr>
              <a:defRPr>
                <a:solidFill>
                  <a:schemeClr val="bg1"/>
                </a:solidFill>
              </a:defRPr>
            </a:lvl2pPr>
            <a:lvl3pPr>
              <a:buClr>
                <a:schemeClr val="accent2"/>
              </a:buClr>
              <a:defRPr>
                <a:solidFill>
                  <a:schemeClr val="bg1"/>
                </a:solidFill>
              </a:defRPr>
            </a:lvl3pPr>
            <a:lvl4pPr>
              <a:buClr>
                <a:schemeClr val="accent2"/>
              </a:buClr>
              <a:defRPr>
                <a:solidFill>
                  <a:schemeClr val="bg1"/>
                </a:solidFill>
              </a:defRPr>
            </a:lvl4pPr>
            <a:lvl5pPr>
              <a:buClr>
                <a:schemeClr val="accent2"/>
              </a:buCl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Picture Placeholder 3"/>
          <p:cNvSpPr>
            <a:spLocks noGrp="1"/>
          </p:cNvSpPr>
          <p:nvPr>
            <p:ph type="pic" sz="quarter" idx="13"/>
          </p:nvPr>
        </p:nvSpPr>
        <p:spPr bwMode="ltGray">
          <a:xfrm>
            <a:off x="7653566" y="1364826"/>
            <a:ext cx="4538434" cy="4538434"/>
          </a:xfrm>
        </p:spPr>
        <p:txBody>
          <a:bodyPr/>
          <a:lstStyle>
            <a:lvl1pPr>
              <a:buClr>
                <a:schemeClr val="accent2"/>
              </a:buClr>
              <a:defRPr>
                <a:solidFill>
                  <a:schemeClr val="bg1"/>
                </a:solidFill>
              </a:defRPr>
            </a:lvl1pPr>
          </a:lstStyle>
          <a:p>
            <a:r>
              <a:rPr lang="en-US"/>
              <a:t>Click icon to add picture</a:t>
            </a:r>
          </a:p>
        </p:txBody>
      </p:sp>
      <p:sp>
        <p:nvSpPr>
          <p:cNvPr id="8" name="Date Placeholder 4"/>
          <p:cNvSpPr>
            <a:spLocks noGrp="1"/>
          </p:cNvSpPr>
          <p:nvPr>
            <p:ph type="dt" sz="half" idx="11"/>
          </p:nvPr>
        </p:nvSpPr>
        <p:spPr bwMode="white">
          <a:xfrm>
            <a:off x="838200" y="6356350"/>
            <a:ext cx="1358590" cy="365125"/>
          </a:xfrm>
        </p:spPr>
        <p:txBody>
          <a:bodyPr/>
          <a:lstStyle>
            <a:lvl1pPr>
              <a:defRPr>
                <a:solidFill>
                  <a:schemeClr val="bg1"/>
                </a:solidFill>
              </a:defRPr>
            </a:lvl1pPr>
          </a:lstStyle>
          <a:p>
            <a:fld id="{F4B91AA0-3BA7-4036-A3DA-317C6C4FFA29}" type="datetime1">
              <a:rPr lang="en-US" smtClean="0"/>
              <a:t>6/1/2023</a:t>
            </a:fld>
            <a:endParaRPr lang="en-US"/>
          </a:p>
        </p:txBody>
      </p:sp>
      <p:sp>
        <p:nvSpPr>
          <p:cNvPr id="7" name="Footer Placeholder 5"/>
          <p:cNvSpPr>
            <a:spLocks noGrp="1"/>
          </p:cNvSpPr>
          <p:nvPr>
            <p:ph type="ftr" sz="quarter" idx="3"/>
          </p:nvPr>
        </p:nvSpPr>
        <p:spPr bwMode="white">
          <a:xfrm>
            <a:off x="3302177" y="6356349"/>
            <a:ext cx="5587647" cy="365125"/>
          </a:xfrm>
          <a:prstGeom prst="rect">
            <a:avLst/>
          </a:prstGeom>
        </p:spPr>
        <p:txBody>
          <a:bodyPr anchor="ctr"/>
          <a:lstStyle>
            <a:lvl1pPr algn="ctr">
              <a:defRPr sz="1200">
                <a:solidFill>
                  <a:schemeClr val="bg1"/>
                </a:solidFill>
              </a:defRPr>
            </a:lvl1pPr>
          </a:lstStyle>
          <a:p>
            <a:r>
              <a:rPr lang="en-US"/>
              <a:t>health.state.mn.us</a:t>
            </a:r>
          </a:p>
        </p:txBody>
      </p:sp>
      <p:sp>
        <p:nvSpPr>
          <p:cNvPr id="9" name="Slide Number Placeholder 6"/>
          <p:cNvSpPr>
            <a:spLocks noGrp="1"/>
          </p:cNvSpPr>
          <p:nvPr>
            <p:ph type="sldNum" sz="quarter" idx="12"/>
          </p:nvPr>
        </p:nvSpPr>
        <p:spPr bwMode="white">
          <a:xfrm>
            <a:off x="9891132" y="6356350"/>
            <a:ext cx="1462668" cy="365125"/>
          </a:xfrm>
        </p:spPr>
        <p:txBody>
          <a:bodyPr/>
          <a:lstStyle>
            <a:lvl1pPr>
              <a:defRPr>
                <a:solidFill>
                  <a:schemeClr val="bg1"/>
                </a:solidFill>
              </a:defRPr>
            </a:lvl1pPr>
          </a:lstStyle>
          <a:p>
            <a:fld id="{48F63A3B-78C7-47BE-AE5E-E10140E04643}" type="slidenum">
              <a:rPr lang="en-US" smtClean="0"/>
              <a:pPr/>
              <a:t>‹#›</a:t>
            </a:fld>
            <a:endParaRPr lang="en-US"/>
          </a:p>
        </p:txBody>
      </p:sp>
    </p:spTree>
    <p:extLst>
      <p:ext uri="{BB962C8B-B14F-4D97-AF65-F5344CB8AC3E}">
        <p14:creationId xmlns:p14="http://schemas.microsoft.com/office/powerpoint/2010/main" val="153898785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and Content (Solid Blue, Image)">
    <p:bg bwMode="black">
      <p:bgPr>
        <a:gradFill>
          <a:gsLst>
            <a:gs pos="100000">
              <a:schemeClr val="tx1">
                <a:lumMod val="80000"/>
              </a:schemeClr>
            </a:gs>
            <a:gs pos="63000">
              <a:schemeClr val="tx1"/>
            </a:gs>
            <a:gs pos="86000">
              <a:schemeClr val="tx1">
                <a:lumMod val="90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12" name="Title 1"/>
          <p:cNvSpPr>
            <a:spLocks noGrp="1"/>
          </p:cNvSpPr>
          <p:nvPr>
            <p:ph type="title"/>
          </p:nvPr>
        </p:nvSpPr>
        <p:spPr bwMode="white">
          <a:xfrm>
            <a:off x="838200" y="-1"/>
            <a:ext cx="10515600" cy="1216025"/>
          </a:xfrm>
          <a:noFill/>
        </p:spPr>
        <p:txBody>
          <a:bodyPr lIns="0" rIns="0">
            <a:normAutofit/>
          </a:bodyPr>
          <a:lstStyle>
            <a:lvl1pPr algn="r">
              <a:defRPr sz="3600">
                <a:solidFill>
                  <a:schemeClr val="accent2"/>
                </a:solidFill>
              </a:defRPr>
            </a:lvl1pPr>
          </a:lstStyle>
          <a:p>
            <a:r>
              <a:rPr lang="en-US"/>
              <a:t>Click to edit Master title style</a:t>
            </a:r>
          </a:p>
        </p:txBody>
      </p:sp>
      <p:sp>
        <p:nvSpPr>
          <p:cNvPr id="10" name="Content Placeholder 2"/>
          <p:cNvSpPr>
            <a:spLocks noGrp="1"/>
          </p:cNvSpPr>
          <p:nvPr>
            <p:ph sz="quarter" idx="10"/>
          </p:nvPr>
        </p:nvSpPr>
        <p:spPr bwMode="white">
          <a:xfrm>
            <a:off x="838200" y="1366345"/>
            <a:ext cx="6234953" cy="4788393"/>
          </a:xfrm>
        </p:spPr>
        <p:txBody>
          <a:bodyPr/>
          <a:lstStyle>
            <a:lvl1pPr>
              <a:buClr>
                <a:schemeClr val="accent2"/>
              </a:buClr>
              <a:defRPr>
                <a:solidFill>
                  <a:schemeClr val="bg1"/>
                </a:solidFill>
              </a:defRPr>
            </a:lvl1pPr>
            <a:lvl2pPr>
              <a:buClr>
                <a:schemeClr val="accent2"/>
              </a:buClr>
              <a:defRPr>
                <a:solidFill>
                  <a:schemeClr val="bg1"/>
                </a:solidFill>
              </a:defRPr>
            </a:lvl2pPr>
            <a:lvl3pPr>
              <a:buClr>
                <a:schemeClr val="accent2"/>
              </a:buClr>
              <a:defRPr>
                <a:solidFill>
                  <a:schemeClr val="bg1"/>
                </a:solidFill>
              </a:defRPr>
            </a:lvl3pPr>
            <a:lvl4pPr>
              <a:buClr>
                <a:schemeClr val="accent2"/>
              </a:buClr>
              <a:defRPr>
                <a:solidFill>
                  <a:schemeClr val="bg1"/>
                </a:solidFill>
              </a:defRPr>
            </a:lvl4pPr>
            <a:lvl5pPr>
              <a:buClr>
                <a:schemeClr val="accent2"/>
              </a:buCl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Picture Placeholder 3"/>
          <p:cNvSpPr>
            <a:spLocks noGrp="1"/>
          </p:cNvSpPr>
          <p:nvPr>
            <p:ph type="pic" sz="quarter" idx="13"/>
          </p:nvPr>
        </p:nvSpPr>
        <p:spPr bwMode="ltGray">
          <a:xfrm>
            <a:off x="7653566" y="1364826"/>
            <a:ext cx="4538434" cy="4538434"/>
          </a:xfrm>
        </p:spPr>
        <p:txBody>
          <a:bodyPr/>
          <a:lstStyle>
            <a:lvl1pPr>
              <a:buClr>
                <a:schemeClr val="accent2"/>
              </a:buClr>
              <a:defRPr>
                <a:solidFill>
                  <a:schemeClr val="bg1"/>
                </a:solidFill>
              </a:defRPr>
            </a:lvl1pPr>
          </a:lstStyle>
          <a:p>
            <a:r>
              <a:rPr lang="en-US"/>
              <a:t>Click icon to add picture</a:t>
            </a:r>
          </a:p>
        </p:txBody>
      </p:sp>
      <p:sp>
        <p:nvSpPr>
          <p:cNvPr id="8" name="Date Placeholder 4"/>
          <p:cNvSpPr>
            <a:spLocks noGrp="1"/>
          </p:cNvSpPr>
          <p:nvPr>
            <p:ph type="dt" sz="half" idx="11"/>
          </p:nvPr>
        </p:nvSpPr>
        <p:spPr bwMode="white">
          <a:xfrm>
            <a:off x="838200" y="6356350"/>
            <a:ext cx="1358590" cy="365125"/>
          </a:xfrm>
        </p:spPr>
        <p:txBody>
          <a:bodyPr/>
          <a:lstStyle>
            <a:lvl1pPr>
              <a:defRPr>
                <a:solidFill>
                  <a:schemeClr val="bg1"/>
                </a:solidFill>
              </a:defRPr>
            </a:lvl1pPr>
          </a:lstStyle>
          <a:p>
            <a:fld id="{F4B91AA0-3BA7-4036-A3DA-317C6C4FFA29}" type="datetime1">
              <a:rPr lang="en-US" smtClean="0"/>
              <a:t>6/1/2023</a:t>
            </a:fld>
            <a:endParaRPr lang="en-US"/>
          </a:p>
        </p:txBody>
      </p:sp>
      <p:sp>
        <p:nvSpPr>
          <p:cNvPr id="7" name="Footer Placeholder 5"/>
          <p:cNvSpPr>
            <a:spLocks noGrp="1"/>
          </p:cNvSpPr>
          <p:nvPr>
            <p:ph type="ftr" sz="quarter" idx="3"/>
          </p:nvPr>
        </p:nvSpPr>
        <p:spPr bwMode="white">
          <a:xfrm>
            <a:off x="3302177" y="6356349"/>
            <a:ext cx="5587647" cy="365125"/>
          </a:xfrm>
          <a:prstGeom prst="rect">
            <a:avLst/>
          </a:prstGeom>
        </p:spPr>
        <p:txBody>
          <a:bodyPr anchor="ctr"/>
          <a:lstStyle>
            <a:lvl1pPr algn="ctr">
              <a:defRPr sz="1200">
                <a:solidFill>
                  <a:schemeClr val="bg1"/>
                </a:solidFill>
              </a:defRPr>
            </a:lvl1pPr>
          </a:lstStyle>
          <a:p>
            <a:r>
              <a:rPr lang="en-US"/>
              <a:t>health.state.mn.us</a:t>
            </a:r>
          </a:p>
        </p:txBody>
      </p:sp>
      <p:sp>
        <p:nvSpPr>
          <p:cNvPr id="9" name="Slide Number Placeholder 6"/>
          <p:cNvSpPr>
            <a:spLocks noGrp="1"/>
          </p:cNvSpPr>
          <p:nvPr>
            <p:ph type="sldNum" sz="quarter" idx="12"/>
          </p:nvPr>
        </p:nvSpPr>
        <p:spPr bwMode="white">
          <a:xfrm>
            <a:off x="9891132" y="6356350"/>
            <a:ext cx="1462668" cy="365125"/>
          </a:xfrm>
        </p:spPr>
        <p:txBody>
          <a:bodyPr/>
          <a:lstStyle>
            <a:lvl1pPr>
              <a:defRPr>
                <a:solidFill>
                  <a:schemeClr val="bg1"/>
                </a:solidFill>
              </a:defRPr>
            </a:lvl1pPr>
          </a:lstStyle>
          <a:p>
            <a:fld id="{48F63A3B-78C7-47BE-AE5E-E10140E04643}" type="slidenum">
              <a:rPr lang="en-US" smtClean="0"/>
              <a:pPr/>
              <a:t>‹#›</a:t>
            </a:fld>
            <a:endParaRPr lang="en-US"/>
          </a:p>
        </p:txBody>
      </p:sp>
    </p:spTree>
    <p:extLst>
      <p:ext uri="{BB962C8B-B14F-4D97-AF65-F5344CB8AC3E}">
        <p14:creationId xmlns:p14="http://schemas.microsoft.com/office/powerpoint/2010/main" val="169450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and Content (Solid Light Gray, Image)">
    <p:bg bwMode="auto">
      <p:bgPr>
        <a:gradFill>
          <a:gsLst>
            <a:gs pos="100000">
              <a:srgbClr val="BFBFBF"/>
            </a:gs>
            <a:gs pos="53000">
              <a:srgbClr val="F5F5F5"/>
            </a:gs>
            <a:gs pos="78000">
              <a:srgbClr val="E8E8E8"/>
            </a:gs>
          </a:gsLst>
          <a:path path="circle">
            <a:fillToRect l="50000" t="50000" r="50000" b="50000"/>
          </a:path>
        </a:gradFill>
        <a:effectLst/>
      </p:bgPr>
    </p:bg>
    <p:spTree>
      <p:nvGrpSpPr>
        <p:cNvPr id="1" name=""/>
        <p:cNvGrpSpPr/>
        <p:nvPr/>
      </p:nvGrpSpPr>
      <p:grpSpPr>
        <a:xfrm>
          <a:off x="0" y="0"/>
          <a:ext cx="0" cy="0"/>
          <a:chOff x="0" y="0"/>
          <a:chExt cx="0" cy="0"/>
        </a:xfrm>
      </p:grpSpPr>
      <p:sp>
        <p:nvSpPr>
          <p:cNvPr id="12" name="Title 1"/>
          <p:cNvSpPr>
            <a:spLocks noGrp="1"/>
          </p:cNvSpPr>
          <p:nvPr>
            <p:ph type="title"/>
          </p:nvPr>
        </p:nvSpPr>
        <p:spPr bwMode="black">
          <a:xfrm>
            <a:off x="838200" y="-1"/>
            <a:ext cx="10515600" cy="1216025"/>
          </a:xfrm>
          <a:noFill/>
        </p:spPr>
        <p:txBody>
          <a:bodyPr lIns="0" rIns="0">
            <a:normAutofit/>
          </a:bodyPr>
          <a:lstStyle>
            <a:lvl1pPr algn="r">
              <a:defRPr sz="3600">
                <a:solidFill>
                  <a:schemeClr val="tx1"/>
                </a:solidFill>
              </a:defRPr>
            </a:lvl1pPr>
          </a:lstStyle>
          <a:p>
            <a:r>
              <a:rPr lang="en-US"/>
              <a:t>Click to edit Master title style</a:t>
            </a:r>
          </a:p>
        </p:txBody>
      </p:sp>
      <p:sp>
        <p:nvSpPr>
          <p:cNvPr id="7" name="Content Placeholder 2"/>
          <p:cNvSpPr>
            <a:spLocks noGrp="1"/>
          </p:cNvSpPr>
          <p:nvPr>
            <p:ph sz="quarter" idx="10"/>
          </p:nvPr>
        </p:nvSpPr>
        <p:spPr bwMode="gray">
          <a:xfrm>
            <a:off x="838200" y="1366345"/>
            <a:ext cx="6234953" cy="4788393"/>
          </a:xfrm>
        </p:spPr>
        <p:txBody>
          <a:bodyPr/>
          <a:lstStyle>
            <a:lvl1pPr>
              <a:buClr>
                <a:schemeClr val="tx1"/>
              </a:buClr>
              <a:defRPr>
                <a:solidFill>
                  <a:schemeClr val="tx2"/>
                </a:solidFill>
              </a:defRPr>
            </a:lvl1pPr>
            <a:lvl2pPr>
              <a:buClr>
                <a:schemeClr val="tx1"/>
              </a:buClr>
              <a:defRPr>
                <a:solidFill>
                  <a:schemeClr val="tx2"/>
                </a:solidFill>
              </a:defRPr>
            </a:lvl2pPr>
            <a:lvl3pPr>
              <a:buClr>
                <a:schemeClr val="tx1"/>
              </a:buClr>
              <a:defRPr>
                <a:solidFill>
                  <a:schemeClr val="tx2"/>
                </a:solidFill>
              </a:defRPr>
            </a:lvl3pPr>
            <a:lvl4pPr>
              <a:buClr>
                <a:schemeClr val="tx1"/>
              </a:buClr>
              <a:defRPr>
                <a:solidFill>
                  <a:schemeClr val="tx2"/>
                </a:solidFill>
              </a:defRPr>
            </a:lvl4pPr>
            <a:lvl5pPr>
              <a:buClr>
                <a:schemeClr val="tx1"/>
              </a:buClr>
              <a:defRPr>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Picture Placeholder 3"/>
          <p:cNvSpPr>
            <a:spLocks noGrp="1"/>
          </p:cNvSpPr>
          <p:nvPr>
            <p:ph type="pic" sz="quarter" idx="13"/>
          </p:nvPr>
        </p:nvSpPr>
        <p:spPr bwMode="gray">
          <a:xfrm>
            <a:off x="7653566" y="1364826"/>
            <a:ext cx="4538434" cy="4538434"/>
          </a:xfrm>
        </p:spPr>
        <p:txBody>
          <a:bodyPr/>
          <a:lstStyle>
            <a:lvl1pPr>
              <a:buClr>
                <a:schemeClr val="tx1"/>
              </a:buClr>
              <a:defRPr>
                <a:solidFill>
                  <a:schemeClr val="tx2"/>
                </a:solidFill>
              </a:defRPr>
            </a:lvl1pPr>
          </a:lstStyle>
          <a:p>
            <a:r>
              <a:rPr lang="en-US"/>
              <a:t>Click icon to add picture</a:t>
            </a:r>
          </a:p>
        </p:txBody>
      </p:sp>
      <p:sp>
        <p:nvSpPr>
          <p:cNvPr id="9" name="Date Placeholder 4"/>
          <p:cNvSpPr>
            <a:spLocks noGrp="1"/>
          </p:cNvSpPr>
          <p:nvPr>
            <p:ph type="dt" sz="half" idx="2"/>
          </p:nvPr>
        </p:nvSpPr>
        <p:spPr bwMode="black">
          <a:xfrm>
            <a:off x="838200" y="6356350"/>
            <a:ext cx="1358590" cy="365125"/>
          </a:xfrm>
          <a:prstGeom prst="rect">
            <a:avLst/>
          </a:prstGeom>
        </p:spPr>
        <p:txBody>
          <a:bodyPr vert="horz" lIns="91440" tIns="45720" rIns="91440" bIns="45720" rtlCol="0" anchor="ctr"/>
          <a:lstStyle>
            <a:lvl1pPr algn="l">
              <a:defRPr sz="1200">
                <a:solidFill>
                  <a:schemeClr val="tx2"/>
                </a:solidFill>
              </a:defRPr>
            </a:lvl1pPr>
          </a:lstStyle>
          <a:p>
            <a:fld id="{4868D85E-9AAE-43DE-B77A-6CCC9C16CBEC}" type="datetime1">
              <a:rPr lang="en-US" smtClean="0"/>
              <a:t>6/1/2023</a:t>
            </a:fld>
            <a:endParaRPr lang="en-US"/>
          </a:p>
        </p:txBody>
      </p:sp>
      <p:sp>
        <p:nvSpPr>
          <p:cNvPr id="11" name="Footer Placeholder 5"/>
          <p:cNvSpPr>
            <a:spLocks noGrp="1"/>
          </p:cNvSpPr>
          <p:nvPr>
            <p:ph type="ftr" sz="quarter" idx="3"/>
          </p:nvPr>
        </p:nvSpPr>
        <p:spPr bwMode="black">
          <a:xfrm>
            <a:off x="3302177" y="6356349"/>
            <a:ext cx="5587647" cy="365125"/>
          </a:xfrm>
          <a:prstGeom prst="rect">
            <a:avLst/>
          </a:prstGeom>
        </p:spPr>
        <p:txBody>
          <a:bodyPr anchor="ctr"/>
          <a:lstStyle>
            <a:lvl1pPr algn="ctr">
              <a:defRPr sz="1200">
                <a:solidFill>
                  <a:schemeClr val="tx2"/>
                </a:solidFill>
              </a:defRPr>
            </a:lvl1pPr>
          </a:lstStyle>
          <a:p>
            <a:r>
              <a:rPr lang="en-US"/>
              <a:t>health.state.mn.us</a:t>
            </a:r>
          </a:p>
        </p:txBody>
      </p:sp>
      <p:sp>
        <p:nvSpPr>
          <p:cNvPr id="10" name="Slide Number Placeholder 6"/>
          <p:cNvSpPr>
            <a:spLocks noGrp="1"/>
          </p:cNvSpPr>
          <p:nvPr>
            <p:ph type="sldNum" sz="quarter" idx="4"/>
          </p:nvPr>
        </p:nvSpPr>
        <p:spPr bwMode="black">
          <a:xfrm>
            <a:off x="9891132" y="6356350"/>
            <a:ext cx="1462668" cy="365125"/>
          </a:xfrm>
          <a:prstGeom prst="rect">
            <a:avLst/>
          </a:prstGeom>
        </p:spPr>
        <p:txBody>
          <a:bodyPr vert="horz" lIns="91440" tIns="45720" rIns="91440" bIns="45720" rtlCol="0" anchor="ctr"/>
          <a:lstStyle>
            <a:lvl1pPr algn="r">
              <a:defRPr sz="1200">
                <a:solidFill>
                  <a:schemeClr val="tx2"/>
                </a:solidFill>
              </a:defRPr>
            </a:lvl1pPr>
          </a:lstStyle>
          <a:p>
            <a:fld id="{48F63A3B-78C7-47BE-AE5E-E10140E04643}" type="slidenum">
              <a:rPr lang="en-US" smtClean="0"/>
              <a:pPr/>
              <a:t>‹#›</a:t>
            </a:fld>
            <a:endParaRPr lang="en-US"/>
          </a:p>
        </p:txBody>
      </p:sp>
    </p:spTree>
    <p:extLst>
      <p:ext uri="{BB962C8B-B14F-4D97-AF65-F5344CB8AC3E}">
        <p14:creationId xmlns:p14="http://schemas.microsoft.com/office/powerpoint/2010/main" val="298649004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eam Page (4-Up Vertical)">
    <p:bg bwMode="gray">
      <p:bgPr>
        <a:solidFill>
          <a:srgbClr val="E8E8E8"/>
        </a:solidFill>
        <a:effectLst/>
      </p:bgPr>
    </p:bg>
    <p:spTree>
      <p:nvGrpSpPr>
        <p:cNvPr id="1" name=""/>
        <p:cNvGrpSpPr/>
        <p:nvPr/>
      </p:nvGrpSpPr>
      <p:grpSpPr>
        <a:xfrm>
          <a:off x="0" y="0"/>
          <a:ext cx="0" cy="0"/>
          <a:chOff x="0" y="0"/>
          <a:chExt cx="0" cy="0"/>
        </a:xfrm>
      </p:grpSpPr>
      <p:sp>
        <p:nvSpPr>
          <p:cNvPr id="22" name="Rectangle 1"/>
          <p:cNvSpPr/>
          <p:nvPr userDrawn="1"/>
        </p:nvSpPr>
        <p:spPr bwMode="black">
          <a:xfrm>
            <a:off x="0" y="-128"/>
            <a:ext cx="12188952" cy="121615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a:p>
        </p:txBody>
      </p:sp>
      <p:sp>
        <p:nvSpPr>
          <p:cNvPr id="21" name="Title 2"/>
          <p:cNvSpPr>
            <a:spLocks noGrp="1"/>
          </p:cNvSpPr>
          <p:nvPr>
            <p:ph type="title"/>
          </p:nvPr>
        </p:nvSpPr>
        <p:spPr bwMode="white">
          <a:xfrm>
            <a:off x="838200" y="-1"/>
            <a:ext cx="10515600" cy="1216025"/>
          </a:xfrm>
          <a:noFill/>
        </p:spPr>
        <p:txBody>
          <a:bodyPr lIns="0" rIns="0">
            <a:normAutofit/>
          </a:bodyPr>
          <a:lstStyle>
            <a:lvl1pPr algn="r">
              <a:defRPr sz="3600">
                <a:solidFill>
                  <a:schemeClr val="bg1"/>
                </a:solidFill>
              </a:defRPr>
            </a:lvl1pPr>
          </a:lstStyle>
          <a:p>
            <a:r>
              <a:rPr lang="en-US"/>
              <a:t>Click to edit Master title style</a:t>
            </a:r>
          </a:p>
        </p:txBody>
      </p:sp>
      <p:sp>
        <p:nvSpPr>
          <p:cNvPr id="6" name="Picture Placeholder 3"/>
          <p:cNvSpPr>
            <a:spLocks noGrp="1"/>
          </p:cNvSpPr>
          <p:nvPr>
            <p:ph type="pic" sz="quarter" idx="13" hasCustomPrompt="1"/>
          </p:nvPr>
        </p:nvSpPr>
        <p:spPr bwMode="gray">
          <a:xfrm>
            <a:off x="806332" y="1981899"/>
            <a:ext cx="2094842" cy="2094842"/>
          </a:xfrm>
          <a:prstGeom prst="ellipse">
            <a:avLst/>
          </a:prstGeom>
          <a:solidFill>
            <a:schemeClr val="bg1"/>
          </a:solidFill>
          <a:ln w="28575">
            <a:solidFill>
              <a:schemeClr val="bg1"/>
            </a:solidFill>
          </a:ln>
        </p:spPr>
        <p:txBody>
          <a:bodyPr anchor="ctr">
            <a:normAutofit/>
          </a:bodyPr>
          <a:lstStyle>
            <a:lvl1pPr marL="0" indent="0" algn="ctr">
              <a:buNone/>
              <a:defRPr sz="1800"/>
            </a:lvl1pPr>
          </a:lstStyle>
          <a:p>
            <a:r>
              <a:rPr lang="en-US"/>
              <a:t>Click Icon to add picture</a:t>
            </a:r>
          </a:p>
        </p:txBody>
      </p:sp>
      <p:sp>
        <p:nvSpPr>
          <p:cNvPr id="7" name="Text Placeholder 4"/>
          <p:cNvSpPr>
            <a:spLocks noGrp="1"/>
          </p:cNvSpPr>
          <p:nvPr>
            <p:ph type="body" sz="quarter" idx="15" hasCustomPrompt="1"/>
          </p:nvPr>
        </p:nvSpPr>
        <p:spPr bwMode="black">
          <a:xfrm>
            <a:off x="581719" y="4321397"/>
            <a:ext cx="2542477" cy="723900"/>
          </a:xfrm>
        </p:spPr>
        <p:txBody>
          <a:bodyPr>
            <a:normAutofit/>
          </a:bodyPr>
          <a:lstStyle>
            <a:lvl1pPr marL="0" indent="0" algn="ctr">
              <a:lnSpc>
                <a:spcPct val="100000"/>
              </a:lnSpc>
              <a:spcBef>
                <a:spcPts val="0"/>
              </a:spcBef>
              <a:buNone/>
              <a:defRPr sz="1800" b="0">
                <a:solidFill>
                  <a:schemeClr val="tx2"/>
                </a:solidFill>
              </a:defRPr>
            </a:lvl1pPr>
          </a:lstStyle>
          <a:p>
            <a:pPr lvl="0"/>
            <a:r>
              <a:rPr lang="en-US" err="1"/>
              <a:t>Firstname</a:t>
            </a:r>
            <a:r>
              <a:rPr lang="en-US"/>
              <a:t> </a:t>
            </a:r>
            <a:r>
              <a:rPr lang="en-US" err="1"/>
              <a:t>Lastname</a:t>
            </a:r>
            <a:endParaRPr lang="en-US"/>
          </a:p>
          <a:p>
            <a:pPr lvl="0"/>
            <a:r>
              <a:rPr lang="en-US"/>
              <a:t>Job Title</a:t>
            </a:r>
          </a:p>
        </p:txBody>
      </p:sp>
      <p:sp>
        <p:nvSpPr>
          <p:cNvPr id="4" name="Picture Placeholder 3">
            <a:extLst>
              <a:ext uri="{FF2B5EF4-FFF2-40B4-BE49-F238E27FC236}">
                <a16:creationId xmlns:a16="http://schemas.microsoft.com/office/drawing/2014/main" id="{4378C81C-38CA-4D22-9B63-324111B4934E}"/>
              </a:ext>
            </a:extLst>
          </p:cNvPr>
          <p:cNvSpPr>
            <a:spLocks noGrp="1"/>
          </p:cNvSpPr>
          <p:nvPr>
            <p:ph type="pic" sz="quarter" idx="22" hasCustomPrompt="1"/>
          </p:nvPr>
        </p:nvSpPr>
        <p:spPr bwMode="gray">
          <a:xfrm>
            <a:off x="3645813" y="1981899"/>
            <a:ext cx="2093976" cy="2093976"/>
          </a:xfrm>
          <a:prstGeom prst="ellipse">
            <a:avLst/>
          </a:prstGeom>
          <a:solidFill>
            <a:schemeClr val="bg1"/>
          </a:solidFill>
          <a:ln w="28575">
            <a:solidFill>
              <a:schemeClr val="bg1"/>
            </a:solidFill>
          </a:ln>
        </p:spPr>
        <p:txBody>
          <a:bodyPr anchor="ctr">
            <a:normAutofit/>
          </a:bodyPr>
          <a:lstStyle>
            <a:lvl1pPr marL="0" indent="0" algn="ctr">
              <a:buNone/>
              <a:defRPr sz="1800"/>
            </a:lvl1pPr>
          </a:lstStyle>
          <a:p>
            <a:r>
              <a:rPr lang="en-US"/>
              <a:t>Click Icon to add picture</a:t>
            </a:r>
          </a:p>
        </p:txBody>
      </p:sp>
      <p:sp>
        <p:nvSpPr>
          <p:cNvPr id="11" name="Text Placeholder 6"/>
          <p:cNvSpPr>
            <a:spLocks noGrp="1"/>
          </p:cNvSpPr>
          <p:nvPr>
            <p:ph type="body" sz="quarter" idx="17" hasCustomPrompt="1"/>
          </p:nvPr>
        </p:nvSpPr>
        <p:spPr bwMode="black">
          <a:xfrm>
            <a:off x="3421563" y="4345147"/>
            <a:ext cx="2542477" cy="723900"/>
          </a:xfrm>
        </p:spPr>
        <p:txBody>
          <a:bodyPr>
            <a:normAutofit/>
          </a:bodyPr>
          <a:lstStyle>
            <a:lvl1pPr marL="0" indent="0" algn="ctr">
              <a:lnSpc>
                <a:spcPct val="100000"/>
              </a:lnSpc>
              <a:spcBef>
                <a:spcPts val="0"/>
              </a:spcBef>
              <a:buNone/>
              <a:defRPr sz="1800" b="0">
                <a:solidFill>
                  <a:schemeClr val="tx2"/>
                </a:solidFill>
              </a:defRPr>
            </a:lvl1pPr>
          </a:lstStyle>
          <a:p>
            <a:pPr lvl="0"/>
            <a:r>
              <a:rPr lang="en-US" err="1"/>
              <a:t>Firstname</a:t>
            </a:r>
            <a:r>
              <a:rPr lang="en-US"/>
              <a:t> </a:t>
            </a:r>
            <a:r>
              <a:rPr lang="en-US" err="1"/>
              <a:t>Lastname</a:t>
            </a:r>
            <a:endParaRPr lang="en-US"/>
          </a:p>
          <a:p>
            <a:pPr lvl="0"/>
            <a:r>
              <a:rPr lang="en-US"/>
              <a:t>Job Title</a:t>
            </a:r>
          </a:p>
        </p:txBody>
      </p:sp>
      <p:sp>
        <p:nvSpPr>
          <p:cNvPr id="18" name="Picture Placeholder 3">
            <a:extLst>
              <a:ext uri="{FF2B5EF4-FFF2-40B4-BE49-F238E27FC236}">
                <a16:creationId xmlns:a16="http://schemas.microsoft.com/office/drawing/2014/main" id="{E4B3DD3E-4071-4513-9DAD-DBBE02E05F58}"/>
              </a:ext>
            </a:extLst>
          </p:cNvPr>
          <p:cNvSpPr>
            <a:spLocks noGrp="1"/>
          </p:cNvSpPr>
          <p:nvPr>
            <p:ph type="pic" sz="quarter" idx="23" hasCustomPrompt="1"/>
          </p:nvPr>
        </p:nvSpPr>
        <p:spPr bwMode="gray">
          <a:xfrm>
            <a:off x="6484428" y="1981899"/>
            <a:ext cx="2093976" cy="2093976"/>
          </a:xfrm>
          <a:prstGeom prst="ellipse">
            <a:avLst/>
          </a:prstGeom>
          <a:solidFill>
            <a:schemeClr val="bg1"/>
          </a:solidFill>
          <a:ln w="28575">
            <a:solidFill>
              <a:schemeClr val="bg1"/>
            </a:solidFill>
          </a:ln>
        </p:spPr>
        <p:txBody>
          <a:bodyPr anchor="ctr">
            <a:normAutofit/>
          </a:bodyPr>
          <a:lstStyle>
            <a:lvl1pPr marL="0" indent="0" algn="ctr">
              <a:buNone/>
              <a:defRPr sz="1800"/>
            </a:lvl1pPr>
          </a:lstStyle>
          <a:p>
            <a:r>
              <a:rPr lang="en-US"/>
              <a:t>Click Icon to add picture</a:t>
            </a:r>
          </a:p>
        </p:txBody>
      </p:sp>
      <p:sp>
        <p:nvSpPr>
          <p:cNvPr id="13" name="Text Placeholder 8"/>
          <p:cNvSpPr>
            <a:spLocks noGrp="1"/>
          </p:cNvSpPr>
          <p:nvPr>
            <p:ph type="body" sz="quarter" idx="19" hasCustomPrompt="1"/>
          </p:nvPr>
        </p:nvSpPr>
        <p:spPr bwMode="black">
          <a:xfrm>
            <a:off x="6261407" y="4333272"/>
            <a:ext cx="2542477" cy="723900"/>
          </a:xfrm>
        </p:spPr>
        <p:txBody>
          <a:bodyPr>
            <a:normAutofit/>
          </a:bodyPr>
          <a:lstStyle>
            <a:lvl1pPr marL="0" indent="0" algn="ctr">
              <a:lnSpc>
                <a:spcPct val="100000"/>
              </a:lnSpc>
              <a:spcBef>
                <a:spcPts val="0"/>
              </a:spcBef>
              <a:buNone/>
              <a:defRPr sz="1800" b="0">
                <a:solidFill>
                  <a:schemeClr val="tx2"/>
                </a:solidFill>
              </a:defRPr>
            </a:lvl1pPr>
          </a:lstStyle>
          <a:p>
            <a:pPr lvl="0"/>
            <a:r>
              <a:rPr lang="en-US" err="1"/>
              <a:t>Firstname</a:t>
            </a:r>
            <a:r>
              <a:rPr lang="en-US"/>
              <a:t> </a:t>
            </a:r>
            <a:r>
              <a:rPr lang="en-US" err="1"/>
              <a:t>Lastname</a:t>
            </a:r>
            <a:endParaRPr lang="en-US"/>
          </a:p>
          <a:p>
            <a:pPr lvl="0"/>
            <a:r>
              <a:rPr lang="en-US"/>
              <a:t>Job Title</a:t>
            </a:r>
          </a:p>
        </p:txBody>
      </p:sp>
      <p:sp>
        <p:nvSpPr>
          <p:cNvPr id="20" name="Picture Placeholder 3">
            <a:extLst>
              <a:ext uri="{FF2B5EF4-FFF2-40B4-BE49-F238E27FC236}">
                <a16:creationId xmlns:a16="http://schemas.microsoft.com/office/drawing/2014/main" id="{03E6E0CE-BDC5-4A27-A3F6-F46D21F7DFC1}"/>
              </a:ext>
            </a:extLst>
          </p:cNvPr>
          <p:cNvSpPr>
            <a:spLocks noGrp="1"/>
          </p:cNvSpPr>
          <p:nvPr>
            <p:ph type="pic" sz="quarter" idx="24" hasCustomPrompt="1"/>
          </p:nvPr>
        </p:nvSpPr>
        <p:spPr bwMode="gray">
          <a:xfrm>
            <a:off x="9323043" y="2002884"/>
            <a:ext cx="2093976" cy="2093976"/>
          </a:xfrm>
          <a:prstGeom prst="ellipse">
            <a:avLst/>
          </a:prstGeom>
          <a:solidFill>
            <a:schemeClr val="bg1"/>
          </a:solidFill>
          <a:ln w="28575">
            <a:solidFill>
              <a:schemeClr val="bg1"/>
            </a:solidFill>
          </a:ln>
        </p:spPr>
        <p:txBody>
          <a:bodyPr anchor="ctr">
            <a:normAutofit/>
          </a:bodyPr>
          <a:lstStyle>
            <a:lvl1pPr marL="0" indent="0" algn="ctr">
              <a:buNone/>
              <a:defRPr sz="1800"/>
            </a:lvl1pPr>
          </a:lstStyle>
          <a:p>
            <a:r>
              <a:rPr lang="en-US"/>
              <a:t>Click Icon to add picture</a:t>
            </a:r>
          </a:p>
        </p:txBody>
      </p:sp>
      <p:sp>
        <p:nvSpPr>
          <p:cNvPr id="15" name="Text Placeholder 10"/>
          <p:cNvSpPr>
            <a:spLocks noGrp="1"/>
          </p:cNvSpPr>
          <p:nvPr>
            <p:ph type="body" sz="quarter" idx="21" hasCustomPrompt="1"/>
          </p:nvPr>
        </p:nvSpPr>
        <p:spPr bwMode="black">
          <a:xfrm>
            <a:off x="9101251" y="4341161"/>
            <a:ext cx="2542477" cy="723900"/>
          </a:xfrm>
        </p:spPr>
        <p:txBody>
          <a:bodyPr>
            <a:normAutofit/>
          </a:bodyPr>
          <a:lstStyle>
            <a:lvl1pPr marL="0" indent="0" algn="ctr">
              <a:lnSpc>
                <a:spcPct val="100000"/>
              </a:lnSpc>
              <a:spcBef>
                <a:spcPts val="0"/>
              </a:spcBef>
              <a:buNone/>
              <a:defRPr sz="1800" b="0">
                <a:solidFill>
                  <a:schemeClr val="tx2"/>
                </a:solidFill>
              </a:defRPr>
            </a:lvl1pPr>
          </a:lstStyle>
          <a:p>
            <a:pPr lvl="0"/>
            <a:r>
              <a:rPr lang="en-US" err="1"/>
              <a:t>Firstname</a:t>
            </a:r>
            <a:r>
              <a:rPr lang="en-US"/>
              <a:t> </a:t>
            </a:r>
            <a:r>
              <a:rPr lang="en-US" err="1"/>
              <a:t>Lastname</a:t>
            </a:r>
            <a:endParaRPr lang="en-US"/>
          </a:p>
          <a:p>
            <a:pPr lvl="0"/>
            <a:r>
              <a:rPr lang="en-US"/>
              <a:t>Job Title</a:t>
            </a:r>
          </a:p>
        </p:txBody>
      </p:sp>
      <p:sp>
        <p:nvSpPr>
          <p:cNvPr id="3" name="Date Placeholder 11"/>
          <p:cNvSpPr>
            <a:spLocks noGrp="1"/>
          </p:cNvSpPr>
          <p:nvPr>
            <p:ph type="dt" sz="half" idx="10"/>
          </p:nvPr>
        </p:nvSpPr>
        <p:spPr bwMode="black"/>
        <p:txBody>
          <a:bodyPr/>
          <a:lstStyle/>
          <a:p>
            <a:fld id="{936DB2D6-5DF4-4264-A4A1-7D3EAF38D255}" type="datetime1">
              <a:rPr lang="en-US" smtClean="0"/>
              <a:t>6/1/2023</a:t>
            </a:fld>
            <a:endParaRPr lang="en-US"/>
          </a:p>
        </p:txBody>
      </p:sp>
      <p:sp>
        <p:nvSpPr>
          <p:cNvPr id="19" name="Footer Placeholder 12"/>
          <p:cNvSpPr>
            <a:spLocks noGrp="1"/>
          </p:cNvSpPr>
          <p:nvPr>
            <p:ph type="ftr" sz="quarter" idx="3"/>
          </p:nvPr>
        </p:nvSpPr>
        <p:spPr bwMode="black">
          <a:xfrm>
            <a:off x="3302177" y="6356349"/>
            <a:ext cx="5587647" cy="365125"/>
          </a:xfrm>
          <a:prstGeom prst="rect">
            <a:avLst/>
          </a:prstGeom>
        </p:spPr>
        <p:txBody>
          <a:bodyPr anchor="ctr"/>
          <a:lstStyle>
            <a:lvl1pPr algn="ctr">
              <a:defRPr sz="1200">
                <a:solidFill>
                  <a:schemeClr val="tx2"/>
                </a:solidFill>
              </a:defRPr>
            </a:lvl1pPr>
          </a:lstStyle>
          <a:p>
            <a:r>
              <a:rPr lang="en-US"/>
              <a:t>health.state.mn.us</a:t>
            </a:r>
          </a:p>
        </p:txBody>
      </p:sp>
      <p:sp>
        <p:nvSpPr>
          <p:cNvPr id="5" name="Slide Number Placeholder 13"/>
          <p:cNvSpPr>
            <a:spLocks noGrp="1"/>
          </p:cNvSpPr>
          <p:nvPr>
            <p:ph type="sldNum" sz="quarter" idx="12"/>
          </p:nvPr>
        </p:nvSpPr>
        <p:spPr bwMode="black"/>
        <p:txBody>
          <a:bodyPr/>
          <a:lstStyle/>
          <a:p>
            <a:fld id="{48F63A3B-78C7-47BE-AE5E-E10140E04643}" type="slidenum">
              <a:rPr lang="en-US" smtClean="0"/>
              <a:t>‹#›</a:t>
            </a:fld>
            <a:endParaRPr lang="en-US"/>
          </a:p>
        </p:txBody>
      </p:sp>
      <p:sp>
        <p:nvSpPr>
          <p:cNvPr id="16" name="Rectangle 14"/>
          <p:cNvSpPr/>
          <p:nvPr userDrawn="1"/>
        </p:nvSpPr>
        <p:spPr bwMode="auto">
          <a:xfrm>
            <a:off x="0" y="1216025"/>
            <a:ext cx="12192000" cy="1192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285668392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eam Page (3 Up Vertical)">
    <p:bg>
      <p:bgPr>
        <a:solidFill>
          <a:srgbClr val="E8E8E8"/>
        </a:solidFill>
        <a:effectLst/>
      </p:bgPr>
    </p:bg>
    <p:spTree>
      <p:nvGrpSpPr>
        <p:cNvPr id="1" name=""/>
        <p:cNvGrpSpPr/>
        <p:nvPr/>
      </p:nvGrpSpPr>
      <p:grpSpPr>
        <a:xfrm>
          <a:off x="0" y="0"/>
          <a:ext cx="0" cy="0"/>
          <a:chOff x="0" y="0"/>
          <a:chExt cx="0" cy="0"/>
        </a:xfrm>
      </p:grpSpPr>
      <p:sp>
        <p:nvSpPr>
          <p:cNvPr id="20" name="Rectangle 1"/>
          <p:cNvSpPr/>
          <p:nvPr userDrawn="1"/>
        </p:nvSpPr>
        <p:spPr bwMode="black">
          <a:xfrm>
            <a:off x="0" y="-128"/>
            <a:ext cx="12188952" cy="121615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a:p>
        </p:txBody>
      </p:sp>
      <p:sp>
        <p:nvSpPr>
          <p:cNvPr id="17" name="Title 2"/>
          <p:cNvSpPr>
            <a:spLocks noGrp="1"/>
          </p:cNvSpPr>
          <p:nvPr>
            <p:ph type="title"/>
          </p:nvPr>
        </p:nvSpPr>
        <p:spPr bwMode="white">
          <a:xfrm>
            <a:off x="838200" y="-1"/>
            <a:ext cx="10515600" cy="1216025"/>
          </a:xfrm>
          <a:noFill/>
        </p:spPr>
        <p:txBody>
          <a:bodyPr lIns="0" rIns="0">
            <a:normAutofit/>
          </a:bodyPr>
          <a:lstStyle>
            <a:lvl1pPr algn="r">
              <a:defRPr sz="3600">
                <a:solidFill>
                  <a:schemeClr val="bg1"/>
                </a:solidFill>
              </a:defRPr>
            </a:lvl1pPr>
          </a:lstStyle>
          <a:p>
            <a:r>
              <a:rPr lang="en-US"/>
              <a:t>Click to edit Master title style</a:t>
            </a:r>
          </a:p>
        </p:txBody>
      </p:sp>
      <p:sp>
        <p:nvSpPr>
          <p:cNvPr id="14" name="Picture Placeholder 3">
            <a:extLst>
              <a:ext uri="{FF2B5EF4-FFF2-40B4-BE49-F238E27FC236}">
                <a16:creationId xmlns:a16="http://schemas.microsoft.com/office/drawing/2014/main" id="{255F61E2-2EE6-4C2E-9E57-37997A4DF66F}"/>
              </a:ext>
            </a:extLst>
          </p:cNvPr>
          <p:cNvSpPr>
            <a:spLocks noGrp="1"/>
          </p:cNvSpPr>
          <p:nvPr>
            <p:ph type="pic" sz="quarter" idx="20" hasCustomPrompt="1"/>
          </p:nvPr>
        </p:nvSpPr>
        <p:spPr bwMode="gray">
          <a:xfrm>
            <a:off x="1579175" y="1959680"/>
            <a:ext cx="2322576" cy="2322576"/>
          </a:xfrm>
          <a:prstGeom prst="ellipse">
            <a:avLst/>
          </a:prstGeom>
          <a:solidFill>
            <a:schemeClr val="bg1"/>
          </a:solidFill>
          <a:ln w="28575">
            <a:solidFill>
              <a:schemeClr val="bg1"/>
            </a:solidFill>
          </a:ln>
        </p:spPr>
        <p:txBody>
          <a:bodyPr anchor="ctr">
            <a:normAutofit/>
          </a:bodyPr>
          <a:lstStyle>
            <a:lvl1pPr marL="0" indent="0" algn="ctr">
              <a:buNone/>
              <a:defRPr sz="1800"/>
            </a:lvl1pPr>
          </a:lstStyle>
          <a:p>
            <a:r>
              <a:rPr lang="en-US"/>
              <a:t>Click Icon to add picture</a:t>
            </a:r>
          </a:p>
        </p:txBody>
      </p:sp>
      <p:sp>
        <p:nvSpPr>
          <p:cNvPr id="7" name="Text Placeholder 4"/>
          <p:cNvSpPr>
            <a:spLocks noGrp="1"/>
          </p:cNvSpPr>
          <p:nvPr>
            <p:ph type="body" sz="quarter" idx="15" hasCustomPrompt="1"/>
          </p:nvPr>
        </p:nvSpPr>
        <p:spPr bwMode="black">
          <a:xfrm>
            <a:off x="1469225" y="4564988"/>
            <a:ext cx="2542477" cy="723900"/>
          </a:xfrm>
        </p:spPr>
        <p:txBody>
          <a:bodyPr>
            <a:normAutofit/>
          </a:bodyPr>
          <a:lstStyle>
            <a:lvl1pPr marL="0" indent="0" algn="ctr">
              <a:lnSpc>
                <a:spcPct val="100000"/>
              </a:lnSpc>
              <a:spcBef>
                <a:spcPts val="0"/>
              </a:spcBef>
              <a:buNone/>
              <a:defRPr sz="1800" b="0">
                <a:solidFill>
                  <a:schemeClr val="tx2"/>
                </a:solidFill>
              </a:defRPr>
            </a:lvl1pPr>
          </a:lstStyle>
          <a:p>
            <a:pPr lvl="0"/>
            <a:r>
              <a:rPr lang="en-US" err="1"/>
              <a:t>Firstname</a:t>
            </a:r>
            <a:r>
              <a:rPr lang="en-US"/>
              <a:t> </a:t>
            </a:r>
            <a:r>
              <a:rPr lang="en-US" err="1"/>
              <a:t>Lastname</a:t>
            </a:r>
            <a:endParaRPr lang="en-US"/>
          </a:p>
          <a:p>
            <a:pPr lvl="0"/>
            <a:r>
              <a:rPr lang="en-US"/>
              <a:t>Job Title</a:t>
            </a:r>
          </a:p>
        </p:txBody>
      </p:sp>
      <p:sp>
        <p:nvSpPr>
          <p:cNvPr id="15" name="Picture Placeholder 3">
            <a:extLst>
              <a:ext uri="{FF2B5EF4-FFF2-40B4-BE49-F238E27FC236}">
                <a16:creationId xmlns:a16="http://schemas.microsoft.com/office/drawing/2014/main" id="{49921214-0833-4B73-BEEC-FC86E7FF789F}"/>
              </a:ext>
            </a:extLst>
          </p:cNvPr>
          <p:cNvSpPr>
            <a:spLocks noGrp="1"/>
          </p:cNvSpPr>
          <p:nvPr>
            <p:ph type="pic" sz="quarter" idx="21" hasCustomPrompt="1"/>
          </p:nvPr>
        </p:nvSpPr>
        <p:spPr bwMode="gray">
          <a:xfrm>
            <a:off x="4822185" y="1959680"/>
            <a:ext cx="2322576" cy="2322576"/>
          </a:xfrm>
          <a:prstGeom prst="ellipse">
            <a:avLst/>
          </a:prstGeom>
          <a:solidFill>
            <a:schemeClr val="bg1"/>
          </a:solidFill>
          <a:ln w="28575">
            <a:solidFill>
              <a:schemeClr val="bg1"/>
            </a:solidFill>
          </a:ln>
        </p:spPr>
        <p:txBody>
          <a:bodyPr anchor="ctr">
            <a:normAutofit/>
          </a:bodyPr>
          <a:lstStyle>
            <a:lvl1pPr marL="0" indent="0" algn="ctr">
              <a:buNone/>
              <a:defRPr sz="1800"/>
            </a:lvl1pPr>
          </a:lstStyle>
          <a:p>
            <a:r>
              <a:rPr lang="en-US"/>
              <a:t>Click Icon to add picture</a:t>
            </a:r>
          </a:p>
        </p:txBody>
      </p:sp>
      <p:sp>
        <p:nvSpPr>
          <p:cNvPr id="11" name="Text Placeholder 6"/>
          <p:cNvSpPr>
            <a:spLocks noGrp="1"/>
          </p:cNvSpPr>
          <p:nvPr>
            <p:ph type="body" sz="quarter" idx="17" hasCustomPrompt="1"/>
          </p:nvPr>
        </p:nvSpPr>
        <p:spPr bwMode="black">
          <a:xfrm>
            <a:off x="4712235" y="4564988"/>
            <a:ext cx="2542477" cy="723900"/>
          </a:xfrm>
        </p:spPr>
        <p:txBody>
          <a:bodyPr>
            <a:normAutofit/>
          </a:bodyPr>
          <a:lstStyle>
            <a:lvl1pPr marL="0" indent="0" algn="ctr">
              <a:lnSpc>
                <a:spcPct val="100000"/>
              </a:lnSpc>
              <a:spcBef>
                <a:spcPts val="0"/>
              </a:spcBef>
              <a:buNone/>
              <a:defRPr sz="1800" b="0">
                <a:solidFill>
                  <a:schemeClr val="tx2"/>
                </a:solidFill>
              </a:defRPr>
            </a:lvl1pPr>
          </a:lstStyle>
          <a:p>
            <a:pPr lvl="0"/>
            <a:r>
              <a:rPr lang="en-US" err="1"/>
              <a:t>Firstname</a:t>
            </a:r>
            <a:r>
              <a:rPr lang="en-US"/>
              <a:t> </a:t>
            </a:r>
            <a:r>
              <a:rPr lang="en-US" err="1"/>
              <a:t>Lastname</a:t>
            </a:r>
            <a:endParaRPr lang="en-US"/>
          </a:p>
          <a:p>
            <a:pPr lvl="0"/>
            <a:r>
              <a:rPr lang="en-US"/>
              <a:t>Job Title</a:t>
            </a:r>
          </a:p>
        </p:txBody>
      </p:sp>
      <p:sp>
        <p:nvSpPr>
          <p:cNvPr id="18" name="Picture Placeholder 3">
            <a:extLst>
              <a:ext uri="{FF2B5EF4-FFF2-40B4-BE49-F238E27FC236}">
                <a16:creationId xmlns:a16="http://schemas.microsoft.com/office/drawing/2014/main" id="{F5B35329-7A36-4EF4-A793-2D020420E2A2}"/>
              </a:ext>
            </a:extLst>
          </p:cNvPr>
          <p:cNvSpPr>
            <a:spLocks noGrp="1"/>
          </p:cNvSpPr>
          <p:nvPr>
            <p:ph type="pic" sz="quarter" idx="22" hasCustomPrompt="1"/>
          </p:nvPr>
        </p:nvSpPr>
        <p:spPr bwMode="gray">
          <a:xfrm>
            <a:off x="8065195" y="1959680"/>
            <a:ext cx="2322576" cy="2322576"/>
          </a:xfrm>
          <a:prstGeom prst="ellipse">
            <a:avLst/>
          </a:prstGeom>
          <a:solidFill>
            <a:schemeClr val="bg1"/>
          </a:solidFill>
          <a:ln w="28575">
            <a:solidFill>
              <a:schemeClr val="bg1"/>
            </a:solidFill>
          </a:ln>
        </p:spPr>
        <p:txBody>
          <a:bodyPr anchor="ctr">
            <a:normAutofit/>
          </a:bodyPr>
          <a:lstStyle>
            <a:lvl1pPr marL="0" indent="0" algn="ctr">
              <a:buNone/>
              <a:defRPr sz="1800"/>
            </a:lvl1pPr>
          </a:lstStyle>
          <a:p>
            <a:r>
              <a:rPr lang="en-US"/>
              <a:t>Click Icon to add picture</a:t>
            </a:r>
          </a:p>
        </p:txBody>
      </p:sp>
      <p:sp>
        <p:nvSpPr>
          <p:cNvPr id="13" name="Text Placeholder 8"/>
          <p:cNvSpPr>
            <a:spLocks noGrp="1"/>
          </p:cNvSpPr>
          <p:nvPr>
            <p:ph type="body" sz="quarter" idx="19" hasCustomPrompt="1"/>
          </p:nvPr>
        </p:nvSpPr>
        <p:spPr bwMode="black">
          <a:xfrm>
            <a:off x="7955245" y="4564988"/>
            <a:ext cx="2542477" cy="723900"/>
          </a:xfrm>
        </p:spPr>
        <p:txBody>
          <a:bodyPr>
            <a:normAutofit/>
          </a:bodyPr>
          <a:lstStyle>
            <a:lvl1pPr marL="0" indent="0" algn="ctr">
              <a:lnSpc>
                <a:spcPct val="100000"/>
              </a:lnSpc>
              <a:spcBef>
                <a:spcPts val="0"/>
              </a:spcBef>
              <a:buNone/>
              <a:defRPr sz="1800" b="0">
                <a:solidFill>
                  <a:schemeClr val="tx2"/>
                </a:solidFill>
              </a:defRPr>
            </a:lvl1pPr>
          </a:lstStyle>
          <a:p>
            <a:pPr lvl="0"/>
            <a:r>
              <a:rPr lang="en-US" err="1"/>
              <a:t>Firstname</a:t>
            </a:r>
            <a:r>
              <a:rPr lang="en-US"/>
              <a:t> </a:t>
            </a:r>
            <a:r>
              <a:rPr lang="en-US" err="1"/>
              <a:t>Lastname</a:t>
            </a:r>
            <a:endParaRPr lang="en-US"/>
          </a:p>
          <a:p>
            <a:pPr lvl="0"/>
            <a:r>
              <a:rPr lang="en-US"/>
              <a:t>Job Title</a:t>
            </a:r>
          </a:p>
        </p:txBody>
      </p:sp>
      <p:sp>
        <p:nvSpPr>
          <p:cNvPr id="3" name="Date Placeholder 9"/>
          <p:cNvSpPr>
            <a:spLocks noGrp="1"/>
          </p:cNvSpPr>
          <p:nvPr>
            <p:ph type="dt" sz="half" idx="10"/>
          </p:nvPr>
        </p:nvSpPr>
        <p:spPr bwMode="black"/>
        <p:txBody>
          <a:bodyPr/>
          <a:lstStyle/>
          <a:p>
            <a:fld id="{936DB2D6-5DF4-4264-A4A1-7D3EAF38D255}" type="datetime1">
              <a:rPr lang="en-US" smtClean="0"/>
              <a:t>6/1/2023</a:t>
            </a:fld>
            <a:endParaRPr lang="en-US"/>
          </a:p>
        </p:txBody>
      </p:sp>
      <p:sp>
        <p:nvSpPr>
          <p:cNvPr id="19" name="Footer Placeholder 10"/>
          <p:cNvSpPr>
            <a:spLocks noGrp="1"/>
          </p:cNvSpPr>
          <p:nvPr>
            <p:ph type="ftr" sz="quarter" idx="3"/>
          </p:nvPr>
        </p:nvSpPr>
        <p:spPr bwMode="black">
          <a:xfrm>
            <a:off x="3302177" y="6356349"/>
            <a:ext cx="5587647" cy="365125"/>
          </a:xfrm>
          <a:prstGeom prst="rect">
            <a:avLst/>
          </a:prstGeom>
        </p:spPr>
        <p:txBody>
          <a:bodyPr anchor="ctr"/>
          <a:lstStyle>
            <a:lvl1pPr algn="ctr">
              <a:defRPr sz="1200">
                <a:solidFill>
                  <a:schemeClr val="tx2"/>
                </a:solidFill>
              </a:defRPr>
            </a:lvl1pPr>
          </a:lstStyle>
          <a:p>
            <a:r>
              <a:rPr lang="en-US"/>
              <a:t>health.state.mn.us</a:t>
            </a:r>
          </a:p>
        </p:txBody>
      </p:sp>
      <p:sp>
        <p:nvSpPr>
          <p:cNvPr id="5" name="Slide Number Placeholder 11"/>
          <p:cNvSpPr>
            <a:spLocks noGrp="1"/>
          </p:cNvSpPr>
          <p:nvPr>
            <p:ph type="sldNum" sz="quarter" idx="12"/>
          </p:nvPr>
        </p:nvSpPr>
        <p:spPr bwMode="black"/>
        <p:txBody>
          <a:bodyPr/>
          <a:lstStyle/>
          <a:p>
            <a:fld id="{48F63A3B-78C7-47BE-AE5E-E10140E04643}" type="slidenum">
              <a:rPr lang="en-US" smtClean="0"/>
              <a:t>‹#›</a:t>
            </a:fld>
            <a:endParaRPr lang="en-US"/>
          </a:p>
        </p:txBody>
      </p:sp>
      <p:sp>
        <p:nvSpPr>
          <p:cNvPr id="16" name="Rectangle 12"/>
          <p:cNvSpPr/>
          <p:nvPr userDrawn="1"/>
        </p:nvSpPr>
        <p:spPr bwMode="auto">
          <a:xfrm>
            <a:off x="0" y="1216025"/>
            <a:ext cx="12192000" cy="1192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83803635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eam Page (4-Up Horizontal)">
    <p:bg bwMode="gray">
      <p:bgPr>
        <a:solidFill>
          <a:srgbClr val="E8E8E8"/>
        </a:solidFill>
        <a:effectLst/>
      </p:bgPr>
    </p:bg>
    <p:spTree>
      <p:nvGrpSpPr>
        <p:cNvPr id="1" name=""/>
        <p:cNvGrpSpPr/>
        <p:nvPr/>
      </p:nvGrpSpPr>
      <p:grpSpPr>
        <a:xfrm>
          <a:off x="0" y="0"/>
          <a:ext cx="0" cy="0"/>
          <a:chOff x="0" y="0"/>
          <a:chExt cx="0" cy="0"/>
        </a:xfrm>
      </p:grpSpPr>
      <p:sp>
        <p:nvSpPr>
          <p:cNvPr id="21" name="Rectangle 1"/>
          <p:cNvSpPr/>
          <p:nvPr userDrawn="1"/>
        </p:nvSpPr>
        <p:spPr bwMode="black">
          <a:xfrm>
            <a:off x="0" y="-128"/>
            <a:ext cx="12188952" cy="121615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a:p>
        </p:txBody>
      </p:sp>
      <p:sp>
        <p:nvSpPr>
          <p:cNvPr id="20" name="Title 2"/>
          <p:cNvSpPr>
            <a:spLocks noGrp="1"/>
          </p:cNvSpPr>
          <p:nvPr>
            <p:ph type="title"/>
          </p:nvPr>
        </p:nvSpPr>
        <p:spPr bwMode="white">
          <a:xfrm>
            <a:off x="838200" y="-1"/>
            <a:ext cx="10515600" cy="1216025"/>
          </a:xfrm>
          <a:noFill/>
        </p:spPr>
        <p:txBody>
          <a:bodyPr lIns="0" rIns="0">
            <a:normAutofit/>
          </a:bodyPr>
          <a:lstStyle>
            <a:lvl1pPr algn="r">
              <a:defRPr sz="3600">
                <a:solidFill>
                  <a:schemeClr val="bg1"/>
                </a:solidFill>
              </a:defRPr>
            </a:lvl1pPr>
          </a:lstStyle>
          <a:p>
            <a:r>
              <a:rPr lang="en-US"/>
              <a:t>Click to edit Master title style</a:t>
            </a:r>
          </a:p>
        </p:txBody>
      </p:sp>
      <p:sp>
        <p:nvSpPr>
          <p:cNvPr id="23" name="Picture Placeholder 3"/>
          <p:cNvSpPr>
            <a:spLocks noGrp="1"/>
          </p:cNvSpPr>
          <p:nvPr>
            <p:ph type="pic" sz="quarter" idx="14" hasCustomPrompt="1"/>
          </p:nvPr>
        </p:nvSpPr>
        <p:spPr bwMode="gray">
          <a:xfrm>
            <a:off x="806331" y="1674771"/>
            <a:ext cx="1858809" cy="1858809"/>
          </a:xfrm>
          <a:prstGeom prst="ellipse">
            <a:avLst/>
          </a:prstGeom>
          <a:solidFill>
            <a:schemeClr val="bg1"/>
          </a:solidFill>
          <a:ln w="28575">
            <a:solidFill>
              <a:schemeClr val="bg1"/>
            </a:solidFill>
          </a:ln>
        </p:spPr>
        <p:txBody>
          <a:bodyPr anchor="ctr">
            <a:normAutofit/>
          </a:bodyPr>
          <a:lstStyle>
            <a:lvl1pPr marL="0" indent="0" algn="ctr">
              <a:buNone/>
              <a:defRPr sz="1800"/>
            </a:lvl1pPr>
          </a:lstStyle>
          <a:p>
            <a:r>
              <a:rPr lang="en-US"/>
              <a:t>Click Icon to add picture</a:t>
            </a:r>
          </a:p>
        </p:txBody>
      </p:sp>
      <p:sp>
        <p:nvSpPr>
          <p:cNvPr id="4" name="Text Placeholder 4"/>
          <p:cNvSpPr>
            <a:spLocks noGrp="1"/>
          </p:cNvSpPr>
          <p:nvPr>
            <p:ph type="body" sz="quarter" idx="15"/>
          </p:nvPr>
        </p:nvSpPr>
        <p:spPr bwMode="black">
          <a:xfrm>
            <a:off x="2876550" y="1674771"/>
            <a:ext cx="2866328" cy="1858809"/>
          </a:xfrm>
        </p:spPr>
        <p:txBody>
          <a:bodyPr anchor="ctr">
            <a:noAutofit/>
          </a:bodyPr>
          <a:lstStyle>
            <a:lvl1pPr marL="0" indent="0">
              <a:buFont typeface="Arial" panose="020B0604020202020204" pitchFamily="34" charset="0"/>
              <a:buNone/>
              <a:defRPr sz="1800"/>
            </a:lvl1pPr>
            <a:lvl2pPr marL="457200" indent="0">
              <a:buFont typeface="Arial" panose="020B0604020202020204" pitchFamily="34" charset="0"/>
              <a:buNone/>
              <a:defRPr sz="1800"/>
            </a:lvl2pPr>
            <a:lvl3pPr marL="914400" indent="0">
              <a:buFont typeface="Arial" panose="020B0604020202020204" pitchFamily="34" charset="0"/>
              <a:buNone/>
              <a:defRPr sz="1800"/>
            </a:lvl3pPr>
            <a:lvl4pPr marL="1371600" indent="0">
              <a:buFont typeface="Arial" panose="020B0604020202020204" pitchFamily="34" charset="0"/>
              <a:buNone/>
              <a:defRPr sz="1800"/>
            </a:lvl4pPr>
            <a:lvl5pPr marL="1828800" indent="0">
              <a:buFont typeface="Arial" panose="020B0604020202020204" pitchFamily="34" charset="0"/>
              <a:buNone/>
              <a:defRPr sz="1800"/>
            </a:lvl5pPr>
          </a:lstStyle>
          <a:p>
            <a:pPr lvl="0"/>
            <a:r>
              <a:rPr lang="en-US"/>
              <a:t>Click to edit Master text styles</a:t>
            </a:r>
          </a:p>
        </p:txBody>
      </p:sp>
      <p:sp>
        <p:nvSpPr>
          <p:cNvPr id="19" name="Picture Placeholder 5"/>
          <p:cNvSpPr>
            <a:spLocks noGrp="1"/>
          </p:cNvSpPr>
          <p:nvPr>
            <p:ph type="pic" sz="quarter" idx="13" hasCustomPrompt="1"/>
          </p:nvPr>
        </p:nvSpPr>
        <p:spPr bwMode="gray">
          <a:xfrm>
            <a:off x="806332" y="3939360"/>
            <a:ext cx="1858809" cy="1858809"/>
          </a:xfrm>
          <a:prstGeom prst="ellipse">
            <a:avLst/>
          </a:prstGeom>
          <a:solidFill>
            <a:schemeClr val="bg1"/>
          </a:solidFill>
          <a:ln w="28575">
            <a:solidFill>
              <a:schemeClr val="bg1"/>
            </a:solidFill>
          </a:ln>
        </p:spPr>
        <p:txBody>
          <a:bodyPr anchor="ctr">
            <a:normAutofit/>
          </a:bodyPr>
          <a:lstStyle>
            <a:lvl1pPr marL="0" indent="0" algn="ctr">
              <a:buNone/>
              <a:defRPr sz="1800"/>
            </a:lvl1pPr>
          </a:lstStyle>
          <a:p>
            <a:r>
              <a:rPr lang="en-US"/>
              <a:t>Click Icon to add picture</a:t>
            </a:r>
          </a:p>
        </p:txBody>
      </p:sp>
      <p:sp>
        <p:nvSpPr>
          <p:cNvPr id="24" name="Text Placeholder 6"/>
          <p:cNvSpPr>
            <a:spLocks noGrp="1"/>
          </p:cNvSpPr>
          <p:nvPr>
            <p:ph type="body" sz="quarter" idx="16"/>
          </p:nvPr>
        </p:nvSpPr>
        <p:spPr bwMode="black">
          <a:xfrm>
            <a:off x="2876550" y="3939361"/>
            <a:ext cx="2866328" cy="1858809"/>
          </a:xfrm>
        </p:spPr>
        <p:txBody>
          <a:bodyPr anchor="ctr">
            <a:noAutofit/>
          </a:bodyPr>
          <a:lstStyle>
            <a:lvl1pPr marL="0" indent="0">
              <a:buFont typeface="Arial" panose="020B0604020202020204" pitchFamily="34" charset="0"/>
              <a:buNone/>
              <a:defRPr sz="1800"/>
            </a:lvl1pPr>
            <a:lvl2pPr marL="457200" indent="0">
              <a:buFont typeface="Arial" panose="020B0604020202020204" pitchFamily="34" charset="0"/>
              <a:buNone/>
              <a:defRPr sz="1800"/>
            </a:lvl2pPr>
            <a:lvl3pPr marL="914400" indent="0">
              <a:buFont typeface="Arial" panose="020B0604020202020204" pitchFamily="34" charset="0"/>
              <a:buNone/>
              <a:defRPr sz="1800"/>
            </a:lvl3pPr>
            <a:lvl4pPr marL="1371600" indent="0">
              <a:buFont typeface="Arial" panose="020B0604020202020204" pitchFamily="34" charset="0"/>
              <a:buNone/>
              <a:defRPr sz="1800"/>
            </a:lvl4pPr>
            <a:lvl5pPr marL="1828800" indent="0">
              <a:buFont typeface="Arial" panose="020B0604020202020204" pitchFamily="34" charset="0"/>
              <a:buNone/>
              <a:defRPr sz="1800"/>
            </a:lvl5pPr>
          </a:lstStyle>
          <a:p>
            <a:pPr lvl="0"/>
            <a:r>
              <a:rPr lang="en-US"/>
              <a:t>Click to edit Master text styles</a:t>
            </a:r>
          </a:p>
        </p:txBody>
      </p:sp>
      <p:sp>
        <p:nvSpPr>
          <p:cNvPr id="25" name="Picture Placeholder 7"/>
          <p:cNvSpPr>
            <a:spLocks noGrp="1"/>
          </p:cNvSpPr>
          <p:nvPr>
            <p:ph type="pic" sz="quarter" idx="17" hasCustomPrompt="1"/>
          </p:nvPr>
        </p:nvSpPr>
        <p:spPr bwMode="gray">
          <a:xfrm>
            <a:off x="6199805" y="1674771"/>
            <a:ext cx="1858809" cy="1858809"/>
          </a:xfrm>
          <a:prstGeom prst="ellipse">
            <a:avLst/>
          </a:prstGeom>
          <a:solidFill>
            <a:schemeClr val="bg1"/>
          </a:solidFill>
          <a:ln w="28575">
            <a:solidFill>
              <a:schemeClr val="bg1"/>
            </a:solidFill>
          </a:ln>
        </p:spPr>
        <p:txBody>
          <a:bodyPr anchor="ctr">
            <a:normAutofit/>
          </a:bodyPr>
          <a:lstStyle>
            <a:lvl1pPr marL="0" indent="0" algn="ctr">
              <a:buNone/>
              <a:defRPr sz="1800"/>
            </a:lvl1pPr>
          </a:lstStyle>
          <a:p>
            <a:r>
              <a:rPr lang="en-US"/>
              <a:t>Click Icon to add picture</a:t>
            </a:r>
          </a:p>
        </p:txBody>
      </p:sp>
      <p:sp>
        <p:nvSpPr>
          <p:cNvPr id="26" name="Text Placeholder 8"/>
          <p:cNvSpPr>
            <a:spLocks noGrp="1"/>
          </p:cNvSpPr>
          <p:nvPr>
            <p:ph type="body" sz="quarter" idx="18"/>
          </p:nvPr>
        </p:nvSpPr>
        <p:spPr bwMode="black">
          <a:xfrm>
            <a:off x="8270023" y="1674772"/>
            <a:ext cx="2866328" cy="1858809"/>
          </a:xfrm>
        </p:spPr>
        <p:txBody>
          <a:bodyPr anchor="ctr">
            <a:noAutofit/>
          </a:bodyPr>
          <a:lstStyle>
            <a:lvl1pPr marL="0" indent="0">
              <a:buFont typeface="Arial" panose="020B0604020202020204" pitchFamily="34" charset="0"/>
              <a:buNone/>
              <a:defRPr sz="1800"/>
            </a:lvl1pPr>
            <a:lvl2pPr marL="457200" indent="0">
              <a:buFont typeface="Arial" panose="020B0604020202020204" pitchFamily="34" charset="0"/>
              <a:buNone/>
              <a:defRPr sz="1800"/>
            </a:lvl2pPr>
            <a:lvl3pPr marL="914400" indent="0">
              <a:buFont typeface="Arial" panose="020B0604020202020204" pitchFamily="34" charset="0"/>
              <a:buNone/>
              <a:defRPr sz="1800"/>
            </a:lvl3pPr>
            <a:lvl4pPr marL="1371600" indent="0">
              <a:buFont typeface="Arial" panose="020B0604020202020204" pitchFamily="34" charset="0"/>
              <a:buNone/>
              <a:defRPr sz="1800"/>
            </a:lvl4pPr>
            <a:lvl5pPr marL="1828800" indent="0">
              <a:buFont typeface="Arial" panose="020B0604020202020204" pitchFamily="34" charset="0"/>
              <a:buNone/>
              <a:defRPr sz="1800"/>
            </a:lvl5pPr>
          </a:lstStyle>
          <a:p>
            <a:pPr lvl="0"/>
            <a:r>
              <a:rPr lang="en-US"/>
              <a:t>Click to edit Master text styles</a:t>
            </a:r>
          </a:p>
        </p:txBody>
      </p:sp>
      <p:sp>
        <p:nvSpPr>
          <p:cNvPr id="27" name="Picture Placeholder 9"/>
          <p:cNvSpPr>
            <a:spLocks noGrp="1"/>
          </p:cNvSpPr>
          <p:nvPr>
            <p:ph type="pic" sz="quarter" idx="19" hasCustomPrompt="1"/>
          </p:nvPr>
        </p:nvSpPr>
        <p:spPr bwMode="gray">
          <a:xfrm>
            <a:off x="6199805" y="3939361"/>
            <a:ext cx="1858809" cy="1858809"/>
          </a:xfrm>
          <a:prstGeom prst="ellipse">
            <a:avLst/>
          </a:prstGeom>
          <a:solidFill>
            <a:schemeClr val="bg1"/>
          </a:solidFill>
          <a:ln w="28575">
            <a:solidFill>
              <a:schemeClr val="bg1"/>
            </a:solidFill>
          </a:ln>
        </p:spPr>
        <p:txBody>
          <a:bodyPr anchor="ctr">
            <a:normAutofit/>
          </a:bodyPr>
          <a:lstStyle>
            <a:lvl1pPr marL="0" indent="0" algn="ctr">
              <a:buNone/>
              <a:defRPr sz="1800"/>
            </a:lvl1pPr>
          </a:lstStyle>
          <a:p>
            <a:r>
              <a:rPr lang="en-US"/>
              <a:t>Click Icon to add picture</a:t>
            </a:r>
          </a:p>
        </p:txBody>
      </p:sp>
      <p:sp>
        <p:nvSpPr>
          <p:cNvPr id="28" name="Text Placeholder 10"/>
          <p:cNvSpPr>
            <a:spLocks noGrp="1"/>
          </p:cNvSpPr>
          <p:nvPr>
            <p:ph type="body" sz="quarter" idx="20"/>
          </p:nvPr>
        </p:nvSpPr>
        <p:spPr bwMode="black">
          <a:xfrm>
            <a:off x="8270023" y="3939360"/>
            <a:ext cx="2866328" cy="1858809"/>
          </a:xfrm>
        </p:spPr>
        <p:txBody>
          <a:bodyPr anchor="ctr">
            <a:noAutofit/>
          </a:bodyPr>
          <a:lstStyle>
            <a:lvl1pPr marL="0" indent="0">
              <a:buFont typeface="Arial" panose="020B0604020202020204" pitchFamily="34" charset="0"/>
              <a:buNone/>
              <a:defRPr sz="1800"/>
            </a:lvl1pPr>
            <a:lvl2pPr marL="457200" indent="0">
              <a:buFont typeface="Arial" panose="020B0604020202020204" pitchFamily="34" charset="0"/>
              <a:buNone/>
              <a:defRPr sz="1800"/>
            </a:lvl2pPr>
            <a:lvl3pPr marL="914400" indent="0">
              <a:buFont typeface="Arial" panose="020B0604020202020204" pitchFamily="34" charset="0"/>
              <a:buNone/>
              <a:defRPr sz="1800"/>
            </a:lvl3pPr>
            <a:lvl4pPr marL="1371600" indent="0">
              <a:buFont typeface="Arial" panose="020B0604020202020204" pitchFamily="34" charset="0"/>
              <a:buNone/>
              <a:defRPr sz="1800"/>
            </a:lvl4pPr>
            <a:lvl5pPr marL="1828800" indent="0">
              <a:buFont typeface="Arial" panose="020B0604020202020204" pitchFamily="34" charset="0"/>
              <a:buNone/>
              <a:defRPr sz="1800"/>
            </a:lvl5pPr>
          </a:lstStyle>
          <a:p>
            <a:pPr lvl="0"/>
            <a:r>
              <a:rPr lang="en-US"/>
              <a:t>Click to edit Master text styles</a:t>
            </a:r>
          </a:p>
        </p:txBody>
      </p:sp>
      <p:sp>
        <p:nvSpPr>
          <p:cNvPr id="3" name="Date Placeholder 11"/>
          <p:cNvSpPr>
            <a:spLocks noGrp="1"/>
          </p:cNvSpPr>
          <p:nvPr>
            <p:ph type="dt" sz="half" idx="10"/>
          </p:nvPr>
        </p:nvSpPr>
        <p:spPr bwMode="black"/>
        <p:txBody>
          <a:bodyPr/>
          <a:lstStyle/>
          <a:p>
            <a:fld id="{8DC79626-CE5A-4834-975C-E7305BA2E281}" type="datetime1">
              <a:rPr lang="en-US" smtClean="0"/>
              <a:t>6/1/2023</a:t>
            </a:fld>
            <a:endParaRPr lang="en-US"/>
          </a:p>
        </p:txBody>
      </p:sp>
      <p:sp>
        <p:nvSpPr>
          <p:cNvPr id="29" name="Footer Placeholder 12"/>
          <p:cNvSpPr>
            <a:spLocks noGrp="1"/>
          </p:cNvSpPr>
          <p:nvPr>
            <p:ph type="ftr" sz="quarter" idx="3"/>
          </p:nvPr>
        </p:nvSpPr>
        <p:spPr bwMode="black">
          <a:xfrm>
            <a:off x="3302177" y="6356349"/>
            <a:ext cx="5587647" cy="365125"/>
          </a:xfrm>
          <a:prstGeom prst="rect">
            <a:avLst/>
          </a:prstGeom>
        </p:spPr>
        <p:txBody>
          <a:bodyPr anchor="ctr"/>
          <a:lstStyle>
            <a:lvl1pPr algn="ctr">
              <a:defRPr sz="1200">
                <a:solidFill>
                  <a:schemeClr val="tx2"/>
                </a:solidFill>
              </a:defRPr>
            </a:lvl1pPr>
          </a:lstStyle>
          <a:p>
            <a:r>
              <a:rPr lang="en-US"/>
              <a:t>health.state.mn.us</a:t>
            </a:r>
          </a:p>
        </p:txBody>
      </p:sp>
      <p:sp>
        <p:nvSpPr>
          <p:cNvPr id="5" name="Slide Number Placeholder 13"/>
          <p:cNvSpPr>
            <a:spLocks noGrp="1"/>
          </p:cNvSpPr>
          <p:nvPr>
            <p:ph type="sldNum" sz="quarter" idx="12"/>
          </p:nvPr>
        </p:nvSpPr>
        <p:spPr bwMode="black"/>
        <p:txBody>
          <a:bodyPr/>
          <a:lstStyle/>
          <a:p>
            <a:fld id="{48F63A3B-78C7-47BE-AE5E-E10140E04643}" type="slidenum">
              <a:rPr lang="en-US" smtClean="0"/>
              <a:t>‹#›</a:t>
            </a:fld>
            <a:endParaRPr lang="en-US"/>
          </a:p>
        </p:txBody>
      </p:sp>
      <p:sp>
        <p:nvSpPr>
          <p:cNvPr id="16" name="Rectangle 14"/>
          <p:cNvSpPr/>
          <p:nvPr userDrawn="1"/>
        </p:nvSpPr>
        <p:spPr bwMode="auto">
          <a:xfrm>
            <a:off x="0" y="1216025"/>
            <a:ext cx="12192000" cy="1192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22632564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Reversed Logo)">
    <p:bg bwMode="gray">
      <p:bgPr>
        <a:solidFill>
          <a:schemeClr val="tx1"/>
        </a:solidFill>
        <a:effectLst/>
      </p:bgPr>
    </p:bg>
    <p:spTree>
      <p:nvGrpSpPr>
        <p:cNvPr id="1" name=""/>
        <p:cNvGrpSpPr/>
        <p:nvPr/>
      </p:nvGrpSpPr>
      <p:grpSpPr>
        <a:xfrm>
          <a:off x="0" y="0"/>
          <a:ext cx="0" cy="0"/>
          <a:chOff x="0" y="0"/>
          <a:chExt cx="0" cy="0"/>
        </a:xfrm>
      </p:grpSpPr>
      <p:sp>
        <p:nvSpPr>
          <p:cNvPr id="11" name="Rectangle 1"/>
          <p:cNvSpPr txBox="1">
            <a:spLocks/>
          </p:cNvSpPr>
          <p:nvPr userDrawn="1"/>
        </p:nvSpPr>
        <p:spPr bwMode="ltGray">
          <a:xfrm>
            <a:off x="0" y="4092604"/>
            <a:ext cx="12192000" cy="1295182"/>
          </a:xfrm>
          <a:prstGeom prst="rect">
            <a:avLst/>
          </a:prstGeom>
          <a:solidFill>
            <a:schemeClr val="accent2"/>
          </a:solidFill>
        </p:spPr>
        <p:txBody>
          <a:bodyPr vert="horz" wrap="square" lIns="0" tIns="0" rIns="0" bIns="0" rtlCol="0" anchor="ctr">
            <a:normAutofit/>
          </a:bodyPr>
          <a:lstStyle>
            <a:lvl1pPr algn="ctr" defTabSz="914400" rtl="0" eaLnBrk="1" latinLnBrk="0" hangingPunct="1">
              <a:lnSpc>
                <a:spcPct val="90000"/>
              </a:lnSpc>
              <a:spcBef>
                <a:spcPct val="0"/>
              </a:spcBef>
              <a:buNone/>
              <a:defRPr sz="3600" kern="1200">
                <a:solidFill>
                  <a:schemeClr val="bg1"/>
                </a:solidFill>
                <a:latin typeface="+mj-lt"/>
                <a:ea typeface="+mj-ea"/>
                <a:cs typeface="+mj-cs"/>
              </a:defRPr>
            </a:lvl1pPr>
          </a:lstStyle>
          <a:p>
            <a:endParaRPr lang="en-US"/>
          </a:p>
        </p:txBody>
      </p:sp>
      <p:sp>
        <p:nvSpPr>
          <p:cNvPr id="13" name="Title 2"/>
          <p:cNvSpPr>
            <a:spLocks noGrp="1"/>
          </p:cNvSpPr>
          <p:nvPr>
            <p:ph type="ctrTitle" hasCustomPrompt="1"/>
          </p:nvPr>
        </p:nvSpPr>
        <p:spPr bwMode="black">
          <a:xfrm>
            <a:off x="266700" y="4092602"/>
            <a:ext cx="11658600" cy="1295182"/>
          </a:xfrm>
          <a:noFill/>
        </p:spPr>
        <p:txBody>
          <a:bodyPr wrap="square" lIns="182880" tIns="91440" rIns="182880" bIns="91440" anchor="ctr">
            <a:normAutofit/>
          </a:bodyPr>
          <a:lstStyle>
            <a:lvl1pPr algn="ctr">
              <a:defRPr sz="3600">
                <a:solidFill>
                  <a:schemeClr val="tx2"/>
                </a:solidFill>
              </a:defRPr>
            </a:lvl1pPr>
          </a:lstStyle>
          <a:p>
            <a:r>
              <a:rPr lang="en-US"/>
              <a:t>Click to enter the slideshow title</a:t>
            </a:r>
          </a:p>
        </p:txBody>
      </p:sp>
      <p:sp>
        <p:nvSpPr>
          <p:cNvPr id="3" name="Rectangle 3"/>
          <p:cNvSpPr/>
          <p:nvPr userDrawn="1"/>
        </p:nvSpPr>
        <p:spPr bwMode="white">
          <a:xfrm>
            <a:off x="0" y="5387786"/>
            <a:ext cx="12192000" cy="147021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noFill/>
              </a:ln>
            </a:endParaRPr>
          </a:p>
        </p:txBody>
      </p:sp>
      <p:sp>
        <p:nvSpPr>
          <p:cNvPr id="8" name="Text Placeholder 4"/>
          <p:cNvSpPr>
            <a:spLocks noGrp="1"/>
          </p:cNvSpPr>
          <p:nvPr>
            <p:ph type="body" sz="quarter" idx="17" hasCustomPrompt="1"/>
          </p:nvPr>
        </p:nvSpPr>
        <p:spPr bwMode="black">
          <a:xfrm>
            <a:off x="838200" y="5644883"/>
            <a:ext cx="10515600" cy="711465"/>
          </a:xfrm>
        </p:spPr>
        <p:txBody>
          <a:bodyPr>
            <a:normAutofit/>
          </a:bodyPr>
          <a:lstStyle>
            <a:lvl1pPr marL="0" indent="0" algn="ctr">
              <a:buNone/>
              <a:defRPr sz="2400"/>
            </a:lvl1pPr>
          </a:lstStyle>
          <a:p>
            <a:pPr lvl="0"/>
            <a:r>
              <a:rPr lang="en-US" err="1"/>
              <a:t>Firstname</a:t>
            </a:r>
            <a:r>
              <a:rPr lang="en-US"/>
              <a:t> </a:t>
            </a:r>
            <a:r>
              <a:rPr lang="en-US" err="1"/>
              <a:t>Lastname</a:t>
            </a:r>
            <a:r>
              <a:rPr lang="en-US"/>
              <a:t> | Job Title</a:t>
            </a:r>
          </a:p>
        </p:txBody>
      </p:sp>
      <p:sp>
        <p:nvSpPr>
          <p:cNvPr id="18" name="Date Placeholder 5"/>
          <p:cNvSpPr>
            <a:spLocks noGrp="1"/>
          </p:cNvSpPr>
          <p:nvPr>
            <p:ph type="dt" sz="half" idx="15"/>
          </p:nvPr>
        </p:nvSpPr>
        <p:spPr bwMode="black"/>
        <p:txBody>
          <a:bodyPr/>
          <a:lstStyle/>
          <a:p>
            <a:fld id="{D7ED242C-24FB-43A0-BCB6-43756FC812F6}" type="datetime1">
              <a:rPr lang="en-US" smtClean="0"/>
              <a:t>6/1/2023</a:t>
            </a:fld>
            <a:endParaRPr lang="en-US"/>
          </a:p>
        </p:txBody>
      </p:sp>
      <p:sp>
        <p:nvSpPr>
          <p:cNvPr id="9" name="Footer Placeholder 6"/>
          <p:cNvSpPr>
            <a:spLocks noGrp="1"/>
          </p:cNvSpPr>
          <p:nvPr>
            <p:ph type="ftr" sz="quarter" idx="3"/>
          </p:nvPr>
        </p:nvSpPr>
        <p:spPr bwMode="black">
          <a:xfrm>
            <a:off x="3302177" y="6356349"/>
            <a:ext cx="5587647" cy="365125"/>
          </a:xfrm>
          <a:prstGeom prst="rect">
            <a:avLst/>
          </a:prstGeom>
        </p:spPr>
        <p:txBody>
          <a:bodyPr anchor="ctr"/>
          <a:lstStyle>
            <a:lvl1pPr algn="ctr">
              <a:defRPr sz="1200">
                <a:solidFill>
                  <a:schemeClr val="tx2"/>
                </a:solidFill>
              </a:defRPr>
            </a:lvl1pPr>
          </a:lstStyle>
          <a:p>
            <a:r>
              <a:rPr lang="en-US"/>
              <a:t>health.state.mn.us</a:t>
            </a:r>
          </a:p>
        </p:txBody>
      </p:sp>
      <p:sp>
        <p:nvSpPr>
          <p:cNvPr id="19" name="Slide Number Placeholder 7"/>
          <p:cNvSpPr>
            <a:spLocks noGrp="1"/>
          </p:cNvSpPr>
          <p:nvPr>
            <p:ph type="sldNum" sz="quarter" idx="16"/>
          </p:nvPr>
        </p:nvSpPr>
        <p:spPr bwMode="black"/>
        <p:txBody>
          <a:bodyPr/>
          <a:lstStyle/>
          <a:p>
            <a:fld id="{48F63A3B-78C7-47BE-AE5E-E10140E04643}" type="slidenum">
              <a:rPr lang="en-US" smtClean="0"/>
              <a:pPr/>
              <a:t>‹#›</a:t>
            </a:fld>
            <a:endParaRPr lang="en-US"/>
          </a:p>
        </p:txBody>
      </p:sp>
      <p:pic>
        <p:nvPicPr>
          <p:cNvPr id="12" name="Graphic 8" descr="Minnesota Department of Health logo">
            <a:extLst>
              <a:ext uri="{FF2B5EF4-FFF2-40B4-BE49-F238E27FC236}">
                <a16:creationId xmlns:a16="http://schemas.microsoft.com/office/drawing/2014/main" id="{E8CC904E-32AE-4C9C-B9CA-A01E1294C2AC}"/>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3823716" y="1836432"/>
            <a:ext cx="4544568" cy="649224"/>
          </a:xfrm>
          <a:prstGeom prst="rect">
            <a:avLst/>
          </a:prstGeom>
        </p:spPr>
      </p:pic>
    </p:spTree>
    <p:extLst>
      <p:ext uri="{BB962C8B-B14F-4D97-AF65-F5344CB8AC3E}">
        <p14:creationId xmlns:p14="http://schemas.microsoft.com/office/powerpoint/2010/main" val="369738922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eam Page (2-Up Horizontal)">
    <p:bg>
      <p:bgPr>
        <a:solidFill>
          <a:srgbClr val="E8E8E8"/>
        </a:solidFill>
        <a:effectLst/>
      </p:bgPr>
    </p:bg>
    <p:spTree>
      <p:nvGrpSpPr>
        <p:cNvPr id="1" name=""/>
        <p:cNvGrpSpPr/>
        <p:nvPr/>
      </p:nvGrpSpPr>
      <p:grpSpPr>
        <a:xfrm>
          <a:off x="0" y="0"/>
          <a:ext cx="0" cy="0"/>
          <a:chOff x="0" y="0"/>
          <a:chExt cx="0" cy="0"/>
        </a:xfrm>
      </p:grpSpPr>
      <p:sp>
        <p:nvSpPr>
          <p:cNvPr id="15" name="Rectangle 1"/>
          <p:cNvSpPr/>
          <p:nvPr userDrawn="1"/>
        </p:nvSpPr>
        <p:spPr bwMode="black">
          <a:xfrm>
            <a:off x="0" y="-128"/>
            <a:ext cx="12188952" cy="121615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a:p>
        </p:txBody>
      </p:sp>
      <p:sp>
        <p:nvSpPr>
          <p:cNvPr id="14" name="Title 2"/>
          <p:cNvSpPr>
            <a:spLocks noGrp="1"/>
          </p:cNvSpPr>
          <p:nvPr>
            <p:ph type="title"/>
          </p:nvPr>
        </p:nvSpPr>
        <p:spPr bwMode="white">
          <a:xfrm>
            <a:off x="838200" y="-1"/>
            <a:ext cx="10515600" cy="1216025"/>
          </a:xfrm>
          <a:noFill/>
        </p:spPr>
        <p:txBody>
          <a:bodyPr lIns="0" rIns="0">
            <a:normAutofit/>
          </a:bodyPr>
          <a:lstStyle>
            <a:lvl1pPr algn="r">
              <a:defRPr sz="3600">
                <a:solidFill>
                  <a:schemeClr val="bg1"/>
                </a:solidFill>
              </a:defRPr>
            </a:lvl1pPr>
          </a:lstStyle>
          <a:p>
            <a:r>
              <a:rPr lang="en-US"/>
              <a:t>Click to edit Master title style</a:t>
            </a:r>
          </a:p>
        </p:txBody>
      </p:sp>
      <p:sp>
        <p:nvSpPr>
          <p:cNvPr id="19" name="Picture Placeholder 3"/>
          <p:cNvSpPr>
            <a:spLocks noGrp="1"/>
          </p:cNvSpPr>
          <p:nvPr>
            <p:ph type="pic" sz="quarter" idx="13" hasCustomPrompt="1"/>
          </p:nvPr>
        </p:nvSpPr>
        <p:spPr bwMode="gray">
          <a:xfrm>
            <a:off x="806332" y="2571729"/>
            <a:ext cx="1858809" cy="1858809"/>
          </a:xfrm>
          <a:prstGeom prst="ellipse">
            <a:avLst/>
          </a:prstGeom>
          <a:solidFill>
            <a:schemeClr val="bg1"/>
          </a:solidFill>
          <a:ln w="28575">
            <a:solidFill>
              <a:schemeClr val="bg1"/>
            </a:solidFill>
          </a:ln>
        </p:spPr>
        <p:txBody>
          <a:bodyPr anchor="ctr">
            <a:normAutofit/>
          </a:bodyPr>
          <a:lstStyle>
            <a:lvl1pPr marL="0" indent="0" algn="ctr">
              <a:buNone/>
              <a:defRPr sz="1800"/>
            </a:lvl1pPr>
          </a:lstStyle>
          <a:p>
            <a:r>
              <a:rPr lang="en-US"/>
              <a:t>Click Icon to add picture</a:t>
            </a:r>
          </a:p>
        </p:txBody>
      </p:sp>
      <p:sp>
        <p:nvSpPr>
          <p:cNvPr id="24" name="Text Placeholder 4"/>
          <p:cNvSpPr>
            <a:spLocks noGrp="1"/>
          </p:cNvSpPr>
          <p:nvPr>
            <p:ph type="body" sz="quarter" idx="16"/>
          </p:nvPr>
        </p:nvSpPr>
        <p:spPr bwMode="black">
          <a:xfrm>
            <a:off x="2876550" y="2571730"/>
            <a:ext cx="2866328" cy="1858809"/>
          </a:xfrm>
        </p:spPr>
        <p:txBody>
          <a:bodyPr anchor="ctr">
            <a:noAutofit/>
          </a:bodyPr>
          <a:lstStyle>
            <a:lvl1pPr marL="0" indent="0">
              <a:spcBef>
                <a:spcPts val="0"/>
              </a:spcBef>
              <a:buFont typeface="Arial" panose="020B0604020202020204" pitchFamily="34" charset="0"/>
              <a:buNone/>
              <a:defRPr sz="1800"/>
            </a:lvl1pPr>
            <a:lvl2pPr marL="457200" indent="0">
              <a:buFont typeface="Arial" panose="020B0604020202020204" pitchFamily="34" charset="0"/>
              <a:buNone/>
              <a:defRPr sz="1800"/>
            </a:lvl2pPr>
            <a:lvl3pPr marL="914400" indent="0">
              <a:buFont typeface="Arial" panose="020B0604020202020204" pitchFamily="34" charset="0"/>
              <a:buNone/>
              <a:defRPr sz="1800"/>
            </a:lvl3pPr>
            <a:lvl4pPr marL="1371600" indent="0">
              <a:buFont typeface="Arial" panose="020B0604020202020204" pitchFamily="34" charset="0"/>
              <a:buNone/>
              <a:defRPr sz="1800"/>
            </a:lvl4pPr>
            <a:lvl5pPr marL="1828800" indent="0">
              <a:buFont typeface="Arial" panose="020B0604020202020204" pitchFamily="34" charset="0"/>
              <a:buNone/>
              <a:defRPr sz="1800"/>
            </a:lvl5pPr>
          </a:lstStyle>
          <a:p>
            <a:pPr lvl="0"/>
            <a:r>
              <a:rPr lang="en-US"/>
              <a:t>Click to edit Master text styles</a:t>
            </a:r>
          </a:p>
        </p:txBody>
      </p:sp>
      <p:sp>
        <p:nvSpPr>
          <p:cNvPr id="25" name="Picture Placeholder 5"/>
          <p:cNvSpPr>
            <a:spLocks noGrp="1"/>
          </p:cNvSpPr>
          <p:nvPr>
            <p:ph type="pic" sz="quarter" idx="17" hasCustomPrompt="1"/>
          </p:nvPr>
        </p:nvSpPr>
        <p:spPr bwMode="gray">
          <a:xfrm>
            <a:off x="6199805" y="2571729"/>
            <a:ext cx="1858809" cy="1858809"/>
          </a:xfrm>
          <a:prstGeom prst="ellipse">
            <a:avLst/>
          </a:prstGeom>
          <a:solidFill>
            <a:schemeClr val="bg1"/>
          </a:solidFill>
          <a:ln w="28575">
            <a:solidFill>
              <a:schemeClr val="bg1"/>
            </a:solidFill>
          </a:ln>
        </p:spPr>
        <p:txBody>
          <a:bodyPr anchor="ctr">
            <a:normAutofit/>
          </a:bodyPr>
          <a:lstStyle>
            <a:lvl1pPr marL="0" indent="0" algn="ctr">
              <a:buNone/>
              <a:defRPr sz="1800"/>
            </a:lvl1pPr>
          </a:lstStyle>
          <a:p>
            <a:r>
              <a:rPr lang="en-US"/>
              <a:t>Click Icon to add picture</a:t>
            </a:r>
          </a:p>
        </p:txBody>
      </p:sp>
      <p:sp>
        <p:nvSpPr>
          <p:cNvPr id="26" name="Text Placeholder 6"/>
          <p:cNvSpPr>
            <a:spLocks noGrp="1"/>
          </p:cNvSpPr>
          <p:nvPr>
            <p:ph type="body" sz="quarter" idx="18"/>
          </p:nvPr>
        </p:nvSpPr>
        <p:spPr bwMode="black">
          <a:xfrm>
            <a:off x="8270023" y="2571730"/>
            <a:ext cx="2866328" cy="1858809"/>
          </a:xfrm>
        </p:spPr>
        <p:txBody>
          <a:bodyPr anchor="ctr">
            <a:noAutofit/>
          </a:bodyPr>
          <a:lstStyle>
            <a:lvl1pPr marL="0" indent="0">
              <a:spcBef>
                <a:spcPts val="0"/>
              </a:spcBef>
              <a:buFont typeface="Arial" panose="020B0604020202020204" pitchFamily="34" charset="0"/>
              <a:buNone/>
              <a:defRPr sz="1800"/>
            </a:lvl1pPr>
            <a:lvl2pPr marL="457200" indent="0">
              <a:buFont typeface="Arial" panose="020B0604020202020204" pitchFamily="34" charset="0"/>
              <a:buNone/>
              <a:defRPr sz="1800"/>
            </a:lvl2pPr>
            <a:lvl3pPr marL="914400" indent="0">
              <a:buFont typeface="Arial" panose="020B0604020202020204" pitchFamily="34" charset="0"/>
              <a:buNone/>
              <a:defRPr sz="1800"/>
            </a:lvl3pPr>
            <a:lvl4pPr marL="1371600" indent="0">
              <a:buFont typeface="Arial" panose="020B0604020202020204" pitchFamily="34" charset="0"/>
              <a:buNone/>
              <a:defRPr sz="1800"/>
            </a:lvl4pPr>
            <a:lvl5pPr marL="1828800" indent="0">
              <a:buFont typeface="Arial" panose="020B0604020202020204" pitchFamily="34" charset="0"/>
              <a:buNone/>
              <a:defRPr sz="1800"/>
            </a:lvl5pPr>
          </a:lstStyle>
          <a:p>
            <a:pPr lvl="0"/>
            <a:r>
              <a:rPr lang="en-US"/>
              <a:t>Click to edit Master text styles</a:t>
            </a:r>
          </a:p>
        </p:txBody>
      </p:sp>
      <p:sp>
        <p:nvSpPr>
          <p:cNvPr id="3" name="Date Placeholder 7"/>
          <p:cNvSpPr>
            <a:spLocks noGrp="1"/>
          </p:cNvSpPr>
          <p:nvPr>
            <p:ph type="dt" sz="half" idx="10"/>
          </p:nvPr>
        </p:nvSpPr>
        <p:spPr bwMode="black"/>
        <p:txBody>
          <a:bodyPr/>
          <a:lstStyle/>
          <a:p>
            <a:fld id="{7F519661-29C3-4FE0-9FC3-375A85A42C46}" type="datetime1">
              <a:rPr lang="en-US" smtClean="0"/>
              <a:t>6/1/2023</a:t>
            </a:fld>
            <a:endParaRPr lang="en-US"/>
          </a:p>
        </p:txBody>
      </p:sp>
      <p:sp>
        <p:nvSpPr>
          <p:cNvPr id="20" name="Footer Placeholder 8"/>
          <p:cNvSpPr>
            <a:spLocks noGrp="1"/>
          </p:cNvSpPr>
          <p:nvPr>
            <p:ph type="ftr" sz="quarter" idx="3"/>
          </p:nvPr>
        </p:nvSpPr>
        <p:spPr bwMode="black">
          <a:xfrm>
            <a:off x="3302177" y="6356349"/>
            <a:ext cx="5587647" cy="365125"/>
          </a:xfrm>
          <a:prstGeom prst="rect">
            <a:avLst/>
          </a:prstGeom>
        </p:spPr>
        <p:txBody>
          <a:bodyPr anchor="ctr"/>
          <a:lstStyle>
            <a:lvl1pPr algn="ctr">
              <a:defRPr sz="1200">
                <a:solidFill>
                  <a:schemeClr val="tx2"/>
                </a:solidFill>
              </a:defRPr>
            </a:lvl1pPr>
          </a:lstStyle>
          <a:p>
            <a:r>
              <a:rPr lang="en-US"/>
              <a:t>health.state.mn.us</a:t>
            </a:r>
          </a:p>
        </p:txBody>
      </p:sp>
      <p:sp>
        <p:nvSpPr>
          <p:cNvPr id="5" name="Slide Number Placeholder 9"/>
          <p:cNvSpPr>
            <a:spLocks noGrp="1"/>
          </p:cNvSpPr>
          <p:nvPr>
            <p:ph type="sldNum" sz="quarter" idx="12"/>
          </p:nvPr>
        </p:nvSpPr>
        <p:spPr bwMode="black"/>
        <p:txBody>
          <a:bodyPr/>
          <a:lstStyle/>
          <a:p>
            <a:fld id="{48F63A3B-78C7-47BE-AE5E-E10140E04643}" type="slidenum">
              <a:rPr lang="en-US" smtClean="0"/>
              <a:t>‹#›</a:t>
            </a:fld>
            <a:endParaRPr lang="en-US"/>
          </a:p>
        </p:txBody>
      </p:sp>
      <p:sp>
        <p:nvSpPr>
          <p:cNvPr id="16" name="Rectangle 10"/>
          <p:cNvSpPr/>
          <p:nvPr userDrawn="1"/>
        </p:nvSpPr>
        <p:spPr bwMode="auto">
          <a:xfrm>
            <a:off x="0" y="1216025"/>
            <a:ext cx="12192000" cy="1192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43453293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Icons (4-Up Vertical)">
    <p:bg bwMode="gray">
      <p:bgRef idx="1001">
        <a:schemeClr val="bg1"/>
      </p:bgRef>
    </p:bg>
    <p:spTree>
      <p:nvGrpSpPr>
        <p:cNvPr id="1" name=""/>
        <p:cNvGrpSpPr/>
        <p:nvPr/>
      </p:nvGrpSpPr>
      <p:grpSpPr>
        <a:xfrm>
          <a:off x="0" y="0"/>
          <a:ext cx="0" cy="0"/>
          <a:chOff x="0" y="0"/>
          <a:chExt cx="0" cy="0"/>
        </a:xfrm>
      </p:grpSpPr>
      <p:sp>
        <p:nvSpPr>
          <p:cNvPr id="22" name="Rectangle 1"/>
          <p:cNvSpPr/>
          <p:nvPr userDrawn="1"/>
        </p:nvSpPr>
        <p:spPr bwMode="black">
          <a:xfrm>
            <a:off x="0" y="-128"/>
            <a:ext cx="12188952" cy="121615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a:p>
        </p:txBody>
      </p:sp>
      <p:sp>
        <p:nvSpPr>
          <p:cNvPr id="21" name="Title 2"/>
          <p:cNvSpPr>
            <a:spLocks noGrp="1"/>
          </p:cNvSpPr>
          <p:nvPr>
            <p:ph type="title"/>
          </p:nvPr>
        </p:nvSpPr>
        <p:spPr bwMode="white">
          <a:xfrm>
            <a:off x="838200" y="-1"/>
            <a:ext cx="10515600" cy="1216025"/>
          </a:xfrm>
          <a:noFill/>
        </p:spPr>
        <p:txBody>
          <a:bodyPr lIns="0" rIns="0">
            <a:normAutofit/>
          </a:bodyPr>
          <a:lstStyle>
            <a:lvl1pPr algn="r">
              <a:defRPr sz="3600">
                <a:solidFill>
                  <a:schemeClr val="bg1"/>
                </a:solidFill>
              </a:defRPr>
            </a:lvl1pPr>
          </a:lstStyle>
          <a:p>
            <a:r>
              <a:rPr lang="en-US"/>
              <a:t>Click to edit Master title style</a:t>
            </a:r>
          </a:p>
        </p:txBody>
      </p:sp>
      <p:sp>
        <p:nvSpPr>
          <p:cNvPr id="6" name="Picture Placeholder 3"/>
          <p:cNvSpPr>
            <a:spLocks noGrp="1"/>
          </p:cNvSpPr>
          <p:nvPr>
            <p:ph type="pic" sz="quarter" idx="13" hasCustomPrompt="1"/>
          </p:nvPr>
        </p:nvSpPr>
        <p:spPr bwMode="gray">
          <a:xfrm>
            <a:off x="806332" y="1981899"/>
            <a:ext cx="2094842" cy="2094842"/>
          </a:xfrm>
          <a:prstGeom prst="rect">
            <a:avLst/>
          </a:prstGeom>
          <a:solidFill>
            <a:schemeClr val="bg1"/>
          </a:solidFill>
          <a:ln w="28575">
            <a:noFill/>
          </a:ln>
        </p:spPr>
        <p:txBody>
          <a:bodyPr anchor="ctr">
            <a:normAutofit/>
          </a:bodyPr>
          <a:lstStyle>
            <a:lvl1pPr marL="0" indent="0" algn="ctr">
              <a:buNone/>
              <a:defRPr sz="1800"/>
            </a:lvl1pPr>
          </a:lstStyle>
          <a:p>
            <a:r>
              <a:rPr lang="en-US"/>
              <a:t>Click Icon to add picture</a:t>
            </a:r>
          </a:p>
        </p:txBody>
      </p:sp>
      <p:sp>
        <p:nvSpPr>
          <p:cNvPr id="7" name="Text Placeholder 4"/>
          <p:cNvSpPr>
            <a:spLocks noGrp="1"/>
          </p:cNvSpPr>
          <p:nvPr>
            <p:ph type="body" sz="quarter" idx="15" hasCustomPrompt="1"/>
          </p:nvPr>
        </p:nvSpPr>
        <p:spPr bwMode="black">
          <a:xfrm>
            <a:off x="581719" y="4345146"/>
            <a:ext cx="2542477" cy="1623853"/>
          </a:xfrm>
        </p:spPr>
        <p:txBody>
          <a:bodyPr>
            <a:normAutofit/>
          </a:bodyPr>
          <a:lstStyle>
            <a:lvl1pPr marL="0" indent="0" algn="ctr">
              <a:lnSpc>
                <a:spcPct val="100000"/>
              </a:lnSpc>
              <a:spcBef>
                <a:spcPts val="0"/>
              </a:spcBef>
              <a:buNone/>
              <a:defRPr sz="1800" b="0">
                <a:solidFill>
                  <a:schemeClr val="tx2"/>
                </a:solidFill>
              </a:defRPr>
            </a:lvl1pPr>
          </a:lstStyle>
          <a:p>
            <a:pPr lvl="0"/>
            <a:r>
              <a:rPr lang="en-US"/>
              <a:t>Click to edit text</a:t>
            </a:r>
          </a:p>
        </p:txBody>
      </p:sp>
      <p:sp>
        <p:nvSpPr>
          <p:cNvPr id="10" name="Picture Placeholder 5"/>
          <p:cNvSpPr>
            <a:spLocks noGrp="1"/>
          </p:cNvSpPr>
          <p:nvPr>
            <p:ph type="pic" sz="quarter" idx="16" hasCustomPrompt="1"/>
          </p:nvPr>
        </p:nvSpPr>
        <p:spPr bwMode="gray">
          <a:xfrm>
            <a:off x="3646176" y="1967573"/>
            <a:ext cx="2094842" cy="2094842"/>
          </a:xfrm>
          <a:prstGeom prst="rect">
            <a:avLst/>
          </a:prstGeom>
          <a:solidFill>
            <a:schemeClr val="bg1"/>
          </a:solidFill>
          <a:ln w="28575">
            <a:noFill/>
          </a:ln>
        </p:spPr>
        <p:txBody>
          <a:bodyPr anchor="ctr">
            <a:normAutofit/>
          </a:bodyPr>
          <a:lstStyle>
            <a:lvl1pPr marL="0" indent="0" algn="ctr">
              <a:buNone/>
              <a:defRPr sz="1800"/>
            </a:lvl1pPr>
          </a:lstStyle>
          <a:p>
            <a:r>
              <a:rPr lang="en-US"/>
              <a:t>Click Icon to add picture</a:t>
            </a:r>
          </a:p>
        </p:txBody>
      </p:sp>
      <p:sp>
        <p:nvSpPr>
          <p:cNvPr id="11" name="Text Placeholder 6"/>
          <p:cNvSpPr>
            <a:spLocks noGrp="1"/>
          </p:cNvSpPr>
          <p:nvPr>
            <p:ph type="body" sz="quarter" idx="17" hasCustomPrompt="1"/>
          </p:nvPr>
        </p:nvSpPr>
        <p:spPr bwMode="black">
          <a:xfrm>
            <a:off x="3421563" y="4345147"/>
            <a:ext cx="2542477" cy="1623852"/>
          </a:xfrm>
        </p:spPr>
        <p:txBody>
          <a:bodyPr>
            <a:normAutofit/>
          </a:bodyPr>
          <a:lstStyle>
            <a:lvl1pPr marL="0" indent="0" algn="ctr">
              <a:lnSpc>
                <a:spcPct val="100000"/>
              </a:lnSpc>
              <a:spcBef>
                <a:spcPts val="0"/>
              </a:spcBef>
              <a:buNone/>
              <a:defRPr sz="1800" b="0">
                <a:solidFill>
                  <a:schemeClr val="tx2"/>
                </a:solidFill>
              </a:defRPr>
            </a:lvl1pPr>
          </a:lstStyle>
          <a:p>
            <a:pPr lvl="0"/>
            <a:r>
              <a:rPr lang="en-US"/>
              <a:t>Click to edit text</a:t>
            </a:r>
          </a:p>
        </p:txBody>
      </p:sp>
      <p:sp>
        <p:nvSpPr>
          <p:cNvPr id="12" name="Picture Placeholder 7"/>
          <p:cNvSpPr>
            <a:spLocks noGrp="1"/>
          </p:cNvSpPr>
          <p:nvPr>
            <p:ph type="pic" sz="quarter" idx="18" hasCustomPrompt="1"/>
          </p:nvPr>
        </p:nvSpPr>
        <p:spPr bwMode="gray">
          <a:xfrm>
            <a:off x="6486020" y="1967573"/>
            <a:ext cx="2094842" cy="2094842"/>
          </a:xfrm>
          <a:prstGeom prst="rect">
            <a:avLst/>
          </a:prstGeom>
          <a:solidFill>
            <a:schemeClr val="bg1"/>
          </a:solidFill>
          <a:ln w="28575">
            <a:noFill/>
          </a:ln>
        </p:spPr>
        <p:txBody>
          <a:bodyPr anchor="ctr">
            <a:normAutofit/>
          </a:bodyPr>
          <a:lstStyle>
            <a:lvl1pPr marL="0" indent="0" algn="ctr">
              <a:buNone/>
              <a:defRPr sz="1800"/>
            </a:lvl1pPr>
          </a:lstStyle>
          <a:p>
            <a:r>
              <a:rPr lang="en-US"/>
              <a:t>Click Icon to add picture</a:t>
            </a:r>
          </a:p>
        </p:txBody>
      </p:sp>
      <p:sp>
        <p:nvSpPr>
          <p:cNvPr id="13" name="Text Placeholder 8"/>
          <p:cNvSpPr>
            <a:spLocks noGrp="1"/>
          </p:cNvSpPr>
          <p:nvPr>
            <p:ph type="body" sz="quarter" idx="19" hasCustomPrompt="1"/>
          </p:nvPr>
        </p:nvSpPr>
        <p:spPr bwMode="black">
          <a:xfrm>
            <a:off x="6261407" y="4345147"/>
            <a:ext cx="2542477" cy="1623852"/>
          </a:xfrm>
        </p:spPr>
        <p:txBody>
          <a:bodyPr>
            <a:normAutofit/>
          </a:bodyPr>
          <a:lstStyle>
            <a:lvl1pPr marL="0" indent="0" algn="ctr">
              <a:lnSpc>
                <a:spcPct val="100000"/>
              </a:lnSpc>
              <a:spcBef>
                <a:spcPts val="0"/>
              </a:spcBef>
              <a:buNone/>
              <a:defRPr sz="1800" b="0">
                <a:solidFill>
                  <a:schemeClr val="tx2"/>
                </a:solidFill>
              </a:defRPr>
            </a:lvl1pPr>
          </a:lstStyle>
          <a:p>
            <a:pPr lvl="0"/>
            <a:r>
              <a:rPr lang="en-US"/>
              <a:t>Click to edit text</a:t>
            </a:r>
          </a:p>
        </p:txBody>
      </p:sp>
      <p:sp>
        <p:nvSpPr>
          <p:cNvPr id="14" name="Picture Placeholder 9"/>
          <p:cNvSpPr>
            <a:spLocks noGrp="1"/>
          </p:cNvSpPr>
          <p:nvPr>
            <p:ph type="pic" sz="quarter" idx="20" hasCustomPrompt="1"/>
          </p:nvPr>
        </p:nvSpPr>
        <p:spPr bwMode="gray">
          <a:xfrm>
            <a:off x="9325864" y="1967573"/>
            <a:ext cx="2094842" cy="2094842"/>
          </a:xfrm>
          <a:prstGeom prst="rect">
            <a:avLst/>
          </a:prstGeom>
          <a:solidFill>
            <a:schemeClr val="bg1"/>
          </a:solidFill>
          <a:ln w="28575">
            <a:noFill/>
          </a:ln>
        </p:spPr>
        <p:txBody>
          <a:bodyPr anchor="ctr">
            <a:normAutofit/>
          </a:bodyPr>
          <a:lstStyle>
            <a:lvl1pPr marL="0" indent="0" algn="ctr">
              <a:buNone/>
              <a:defRPr sz="1800"/>
            </a:lvl1pPr>
          </a:lstStyle>
          <a:p>
            <a:r>
              <a:rPr lang="en-US"/>
              <a:t>Click Icon to add picture</a:t>
            </a:r>
          </a:p>
        </p:txBody>
      </p:sp>
      <p:sp>
        <p:nvSpPr>
          <p:cNvPr id="15" name="Text Placeholder 10"/>
          <p:cNvSpPr>
            <a:spLocks noGrp="1"/>
          </p:cNvSpPr>
          <p:nvPr>
            <p:ph type="body" sz="quarter" idx="21" hasCustomPrompt="1"/>
          </p:nvPr>
        </p:nvSpPr>
        <p:spPr bwMode="black">
          <a:xfrm>
            <a:off x="9101251" y="4341161"/>
            <a:ext cx="2542477" cy="1627838"/>
          </a:xfrm>
        </p:spPr>
        <p:txBody>
          <a:bodyPr>
            <a:normAutofit/>
          </a:bodyPr>
          <a:lstStyle>
            <a:lvl1pPr marL="0" indent="0" algn="ctr">
              <a:lnSpc>
                <a:spcPct val="100000"/>
              </a:lnSpc>
              <a:spcBef>
                <a:spcPts val="0"/>
              </a:spcBef>
              <a:buNone/>
              <a:defRPr sz="1800" b="0">
                <a:solidFill>
                  <a:schemeClr val="tx2"/>
                </a:solidFill>
              </a:defRPr>
            </a:lvl1pPr>
          </a:lstStyle>
          <a:p>
            <a:pPr lvl="0"/>
            <a:r>
              <a:rPr lang="en-US"/>
              <a:t>Click to edit text</a:t>
            </a:r>
          </a:p>
        </p:txBody>
      </p:sp>
      <p:sp>
        <p:nvSpPr>
          <p:cNvPr id="3" name="Date Placeholder 11"/>
          <p:cNvSpPr>
            <a:spLocks noGrp="1"/>
          </p:cNvSpPr>
          <p:nvPr>
            <p:ph type="dt" sz="half" idx="10"/>
          </p:nvPr>
        </p:nvSpPr>
        <p:spPr bwMode="black"/>
        <p:txBody>
          <a:bodyPr/>
          <a:lstStyle/>
          <a:p>
            <a:fld id="{4B4EEDC6-36CA-4209-B482-2ED76AA0BF08}" type="datetime1">
              <a:rPr lang="en-US" smtClean="0"/>
              <a:t>6/1/2023</a:t>
            </a:fld>
            <a:endParaRPr lang="en-US"/>
          </a:p>
        </p:txBody>
      </p:sp>
      <p:sp>
        <p:nvSpPr>
          <p:cNvPr id="20" name="Footer Placeholder 12"/>
          <p:cNvSpPr>
            <a:spLocks noGrp="1"/>
          </p:cNvSpPr>
          <p:nvPr>
            <p:ph type="ftr" sz="quarter" idx="3"/>
          </p:nvPr>
        </p:nvSpPr>
        <p:spPr bwMode="black">
          <a:xfrm>
            <a:off x="3302177" y="6356349"/>
            <a:ext cx="5587647" cy="365125"/>
          </a:xfrm>
          <a:prstGeom prst="rect">
            <a:avLst/>
          </a:prstGeom>
        </p:spPr>
        <p:txBody>
          <a:bodyPr anchor="ctr"/>
          <a:lstStyle>
            <a:lvl1pPr algn="ctr">
              <a:defRPr sz="1200">
                <a:solidFill>
                  <a:schemeClr val="tx2"/>
                </a:solidFill>
              </a:defRPr>
            </a:lvl1pPr>
          </a:lstStyle>
          <a:p>
            <a:r>
              <a:rPr lang="en-US"/>
              <a:t>health.state.mn.us</a:t>
            </a:r>
          </a:p>
        </p:txBody>
      </p:sp>
      <p:sp>
        <p:nvSpPr>
          <p:cNvPr id="5" name="Slide Number Placeholder 13"/>
          <p:cNvSpPr>
            <a:spLocks noGrp="1"/>
          </p:cNvSpPr>
          <p:nvPr>
            <p:ph type="sldNum" sz="quarter" idx="12"/>
          </p:nvPr>
        </p:nvSpPr>
        <p:spPr bwMode="black"/>
        <p:txBody>
          <a:bodyPr/>
          <a:lstStyle/>
          <a:p>
            <a:fld id="{48F63A3B-78C7-47BE-AE5E-E10140E04643}" type="slidenum">
              <a:rPr lang="en-US" smtClean="0"/>
              <a:t>‹#›</a:t>
            </a:fld>
            <a:endParaRPr lang="en-US"/>
          </a:p>
        </p:txBody>
      </p:sp>
      <p:sp>
        <p:nvSpPr>
          <p:cNvPr id="19" name="Rectangle 14"/>
          <p:cNvSpPr/>
          <p:nvPr userDrawn="1"/>
        </p:nvSpPr>
        <p:spPr bwMode="auto">
          <a:xfrm>
            <a:off x="0" y="1216025"/>
            <a:ext cx="12192000" cy="1192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372364659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Icons (3-Up Vertical)">
    <p:bg bwMode="gray">
      <p:bgRef idx="1001">
        <a:schemeClr val="bg1"/>
      </p:bgRef>
    </p:bg>
    <p:spTree>
      <p:nvGrpSpPr>
        <p:cNvPr id="1" name=""/>
        <p:cNvGrpSpPr/>
        <p:nvPr/>
      </p:nvGrpSpPr>
      <p:grpSpPr>
        <a:xfrm>
          <a:off x="0" y="0"/>
          <a:ext cx="0" cy="0"/>
          <a:chOff x="0" y="0"/>
          <a:chExt cx="0" cy="0"/>
        </a:xfrm>
      </p:grpSpPr>
      <p:sp>
        <p:nvSpPr>
          <p:cNvPr id="18" name="Rectangle 1"/>
          <p:cNvSpPr/>
          <p:nvPr userDrawn="1"/>
        </p:nvSpPr>
        <p:spPr bwMode="black">
          <a:xfrm>
            <a:off x="0" y="-128"/>
            <a:ext cx="12188952" cy="121615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a:p>
        </p:txBody>
      </p:sp>
      <p:sp>
        <p:nvSpPr>
          <p:cNvPr id="17" name="Title 2"/>
          <p:cNvSpPr>
            <a:spLocks noGrp="1"/>
          </p:cNvSpPr>
          <p:nvPr>
            <p:ph type="title"/>
          </p:nvPr>
        </p:nvSpPr>
        <p:spPr bwMode="white">
          <a:xfrm>
            <a:off x="838200" y="-1"/>
            <a:ext cx="10515600" cy="1216025"/>
          </a:xfrm>
          <a:noFill/>
        </p:spPr>
        <p:txBody>
          <a:bodyPr lIns="0" rIns="0">
            <a:normAutofit/>
          </a:bodyPr>
          <a:lstStyle>
            <a:lvl1pPr algn="r">
              <a:defRPr sz="3600">
                <a:solidFill>
                  <a:schemeClr val="bg1"/>
                </a:solidFill>
              </a:defRPr>
            </a:lvl1pPr>
          </a:lstStyle>
          <a:p>
            <a:r>
              <a:rPr lang="en-US"/>
              <a:t>Click to edit Master title style</a:t>
            </a:r>
          </a:p>
        </p:txBody>
      </p:sp>
      <p:sp>
        <p:nvSpPr>
          <p:cNvPr id="6" name="Picture Placeholder 3"/>
          <p:cNvSpPr>
            <a:spLocks noGrp="1"/>
          </p:cNvSpPr>
          <p:nvPr>
            <p:ph type="pic" sz="quarter" idx="13" hasCustomPrompt="1"/>
          </p:nvPr>
        </p:nvSpPr>
        <p:spPr bwMode="gray">
          <a:xfrm>
            <a:off x="1697855" y="1981899"/>
            <a:ext cx="2094842" cy="2094842"/>
          </a:xfrm>
          <a:prstGeom prst="rect">
            <a:avLst/>
          </a:prstGeom>
          <a:solidFill>
            <a:schemeClr val="bg1"/>
          </a:solidFill>
          <a:ln w="28575">
            <a:noFill/>
          </a:ln>
        </p:spPr>
        <p:txBody>
          <a:bodyPr anchor="ctr">
            <a:normAutofit/>
          </a:bodyPr>
          <a:lstStyle>
            <a:lvl1pPr marL="0" indent="0" algn="ctr">
              <a:buNone/>
              <a:defRPr sz="1800"/>
            </a:lvl1pPr>
          </a:lstStyle>
          <a:p>
            <a:r>
              <a:rPr lang="en-US"/>
              <a:t>Click Icon to add picture</a:t>
            </a:r>
          </a:p>
        </p:txBody>
      </p:sp>
      <p:sp>
        <p:nvSpPr>
          <p:cNvPr id="7" name="Text Placeholder 4"/>
          <p:cNvSpPr>
            <a:spLocks noGrp="1"/>
          </p:cNvSpPr>
          <p:nvPr>
            <p:ph type="body" sz="quarter" idx="15" hasCustomPrompt="1"/>
          </p:nvPr>
        </p:nvSpPr>
        <p:spPr bwMode="black">
          <a:xfrm>
            <a:off x="1473242" y="4345146"/>
            <a:ext cx="2542477" cy="1623853"/>
          </a:xfrm>
        </p:spPr>
        <p:txBody>
          <a:bodyPr>
            <a:normAutofit/>
          </a:bodyPr>
          <a:lstStyle>
            <a:lvl1pPr marL="0" indent="0" algn="ctr">
              <a:lnSpc>
                <a:spcPct val="100000"/>
              </a:lnSpc>
              <a:spcBef>
                <a:spcPts val="0"/>
              </a:spcBef>
              <a:buNone/>
              <a:defRPr sz="1800" b="0">
                <a:solidFill>
                  <a:schemeClr val="tx2"/>
                </a:solidFill>
              </a:defRPr>
            </a:lvl1pPr>
          </a:lstStyle>
          <a:p>
            <a:pPr lvl="0"/>
            <a:r>
              <a:rPr lang="en-US"/>
              <a:t>Click to edit text</a:t>
            </a:r>
          </a:p>
        </p:txBody>
      </p:sp>
      <p:sp>
        <p:nvSpPr>
          <p:cNvPr id="10" name="Picture Placeholder 5"/>
          <p:cNvSpPr>
            <a:spLocks noGrp="1"/>
          </p:cNvSpPr>
          <p:nvPr>
            <p:ph type="pic" sz="quarter" idx="16" hasCustomPrompt="1"/>
          </p:nvPr>
        </p:nvSpPr>
        <p:spPr bwMode="gray">
          <a:xfrm>
            <a:off x="4936052" y="1967573"/>
            <a:ext cx="2094842" cy="2094842"/>
          </a:xfrm>
          <a:prstGeom prst="rect">
            <a:avLst/>
          </a:prstGeom>
          <a:solidFill>
            <a:schemeClr val="bg1"/>
          </a:solidFill>
          <a:ln w="28575">
            <a:noFill/>
          </a:ln>
        </p:spPr>
        <p:txBody>
          <a:bodyPr anchor="ctr">
            <a:normAutofit/>
          </a:bodyPr>
          <a:lstStyle>
            <a:lvl1pPr marL="0" indent="0" algn="ctr">
              <a:buNone/>
              <a:defRPr sz="1800"/>
            </a:lvl1pPr>
          </a:lstStyle>
          <a:p>
            <a:r>
              <a:rPr lang="en-US"/>
              <a:t>Click Icon to add picture</a:t>
            </a:r>
          </a:p>
        </p:txBody>
      </p:sp>
      <p:sp>
        <p:nvSpPr>
          <p:cNvPr id="11" name="Text Placeholder 6"/>
          <p:cNvSpPr>
            <a:spLocks noGrp="1"/>
          </p:cNvSpPr>
          <p:nvPr>
            <p:ph type="body" sz="quarter" idx="17" hasCustomPrompt="1"/>
          </p:nvPr>
        </p:nvSpPr>
        <p:spPr bwMode="black">
          <a:xfrm>
            <a:off x="4712235" y="4345147"/>
            <a:ext cx="2542477" cy="1623852"/>
          </a:xfrm>
        </p:spPr>
        <p:txBody>
          <a:bodyPr>
            <a:normAutofit/>
          </a:bodyPr>
          <a:lstStyle>
            <a:lvl1pPr marL="0" indent="0" algn="ctr">
              <a:lnSpc>
                <a:spcPct val="100000"/>
              </a:lnSpc>
              <a:spcBef>
                <a:spcPts val="0"/>
              </a:spcBef>
              <a:buNone/>
              <a:defRPr sz="1800" b="0">
                <a:solidFill>
                  <a:schemeClr val="tx2"/>
                </a:solidFill>
              </a:defRPr>
            </a:lvl1pPr>
          </a:lstStyle>
          <a:p>
            <a:pPr lvl="0"/>
            <a:r>
              <a:rPr lang="en-US"/>
              <a:t>Click to edit text</a:t>
            </a:r>
          </a:p>
        </p:txBody>
      </p:sp>
      <p:sp>
        <p:nvSpPr>
          <p:cNvPr id="12" name="Picture Placeholder 7"/>
          <p:cNvSpPr>
            <a:spLocks noGrp="1"/>
          </p:cNvSpPr>
          <p:nvPr>
            <p:ph type="pic" sz="quarter" idx="18" hasCustomPrompt="1"/>
          </p:nvPr>
        </p:nvSpPr>
        <p:spPr bwMode="gray">
          <a:xfrm>
            <a:off x="8174249" y="1967573"/>
            <a:ext cx="2094842" cy="2094842"/>
          </a:xfrm>
          <a:prstGeom prst="rect">
            <a:avLst/>
          </a:prstGeom>
          <a:solidFill>
            <a:schemeClr val="bg1"/>
          </a:solidFill>
          <a:ln w="28575">
            <a:noFill/>
          </a:ln>
        </p:spPr>
        <p:txBody>
          <a:bodyPr anchor="ctr">
            <a:normAutofit/>
          </a:bodyPr>
          <a:lstStyle>
            <a:lvl1pPr marL="0" indent="0" algn="ctr">
              <a:buNone/>
              <a:defRPr sz="1800"/>
            </a:lvl1pPr>
          </a:lstStyle>
          <a:p>
            <a:r>
              <a:rPr lang="en-US"/>
              <a:t>Click Icon to add picture</a:t>
            </a:r>
          </a:p>
        </p:txBody>
      </p:sp>
      <p:sp>
        <p:nvSpPr>
          <p:cNvPr id="13" name="Text Placeholder 8"/>
          <p:cNvSpPr>
            <a:spLocks noGrp="1"/>
          </p:cNvSpPr>
          <p:nvPr>
            <p:ph type="body" sz="quarter" idx="19" hasCustomPrompt="1"/>
          </p:nvPr>
        </p:nvSpPr>
        <p:spPr bwMode="black">
          <a:xfrm>
            <a:off x="7949636" y="4345147"/>
            <a:ext cx="2542477" cy="1623852"/>
          </a:xfrm>
        </p:spPr>
        <p:txBody>
          <a:bodyPr>
            <a:normAutofit/>
          </a:bodyPr>
          <a:lstStyle>
            <a:lvl1pPr marL="0" indent="0" algn="ctr">
              <a:lnSpc>
                <a:spcPct val="100000"/>
              </a:lnSpc>
              <a:spcBef>
                <a:spcPts val="0"/>
              </a:spcBef>
              <a:buNone/>
              <a:defRPr sz="1800" b="0">
                <a:solidFill>
                  <a:schemeClr val="tx2"/>
                </a:solidFill>
              </a:defRPr>
            </a:lvl1pPr>
          </a:lstStyle>
          <a:p>
            <a:pPr lvl="0"/>
            <a:r>
              <a:rPr lang="en-US"/>
              <a:t>Click to edit text</a:t>
            </a:r>
          </a:p>
        </p:txBody>
      </p:sp>
      <p:sp>
        <p:nvSpPr>
          <p:cNvPr id="3" name="Date Placeholder 9"/>
          <p:cNvSpPr>
            <a:spLocks noGrp="1"/>
          </p:cNvSpPr>
          <p:nvPr>
            <p:ph type="dt" sz="half" idx="10"/>
          </p:nvPr>
        </p:nvSpPr>
        <p:spPr bwMode="black"/>
        <p:txBody>
          <a:bodyPr/>
          <a:lstStyle/>
          <a:p>
            <a:fld id="{4B4EEDC6-36CA-4209-B482-2ED76AA0BF08}" type="datetime1">
              <a:rPr lang="en-US" smtClean="0"/>
              <a:t>6/1/2023</a:t>
            </a:fld>
            <a:endParaRPr lang="en-US"/>
          </a:p>
        </p:txBody>
      </p:sp>
      <p:sp>
        <p:nvSpPr>
          <p:cNvPr id="20" name="Footer Placeholder 10"/>
          <p:cNvSpPr>
            <a:spLocks noGrp="1"/>
          </p:cNvSpPr>
          <p:nvPr>
            <p:ph type="ftr" sz="quarter" idx="3"/>
          </p:nvPr>
        </p:nvSpPr>
        <p:spPr bwMode="black">
          <a:xfrm>
            <a:off x="3302177" y="6356349"/>
            <a:ext cx="5587647" cy="365125"/>
          </a:xfrm>
          <a:prstGeom prst="rect">
            <a:avLst/>
          </a:prstGeom>
        </p:spPr>
        <p:txBody>
          <a:bodyPr anchor="ctr"/>
          <a:lstStyle>
            <a:lvl1pPr algn="ctr">
              <a:defRPr sz="1200">
                <a:solidFill>
                  <a:schemeClr val="tx2"/>
                </a:solidFill>
              </a:defRPr>
            </a:lvl1pPr>
          </a:lstStyle>
          <a:p>
            <a:r>
              <a:rPr lang="en-US"/>
              <a:t>health.state.mn.us</a:t>
            </a:r>
          </a:p>
        </p:txBody>
      </p:sp>
      <p:sp>
        <p:nvSpPr>
          <p:cNvPr id="5" name="Slide Number Placeholder 11"/>
          <p:cNvSpPr>
            <a:spLocks noGrp="1"/>
          </p:cNvSpPr>
          <p:nvPr>
            <p:ph type="sldNum" sz="quarter" idx="12"/>
          </p:nvPr>
        </p:nvSpPr>
        <p:spPr bwMode="black"/>
        <p:txBody>
          <a:bodyPr/>
          <a:lstStyle/>
          <a:p>
            <a:fld id="{48F63A3B-78C7-47BE-AE5E-E10140E04643}" type="slidenum">
              <a:rPr lang="en-US" smtClean="0"/>
              <a:t>‹#›</a:t>
            </a:fld>
            <a:endParaRPr lang="en-US"/>
          </a:p>
        </p:txBody>
      </p:sp>
      <p:sp>
        <p:nvSpPr>
          <p:cNvPr id="19" name="Rectangle 12"/>
          <p:cNvSpPr/>
          <p:nvPr userDrawn="1"/>
        </p:nvSpPr>
        <p:spPr bwMode="auto">
          <a:xfrm>
            <a:off x="0" y="1216025"/>
            <a:ext cx="12192000" cy="1192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134737434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Icons (4-Up Horizontal)">
    <p:bg bwMode="gray">
      <p:bgRef idx="1001">
        <a:schemeClr val="bg1"/>
      </p:bgRef>
    </p:bg>
    <p:spTree>
      <p:nvGrpSpPr>
        <p:cNvPr id="1" name=""/>
        <p:cNvGrpSpPr/>
        <p:nvPr/>
      </p:nvGrpSpPr>
      <p:grpSpPr>
        <a:xfrm>
          <a:off x="0" y="0"/>
          <a:ext cx="0" cy="0"/>
          <a:chOff x="0" y="0"/>
          <a:chExt cx="0" cy="0"/>
        </a:xfrm>
      </p:grpSpPr>
      <p:sp>
        <p:nvSpPr>
          <p:cNvPr id="24" name="Rectangle 1"/>
          <p:cNvSpPr/>
          <p:nvPr userDrawn="1"/>
        </p:nvSpPr>
        <p:spPr bwMode="black">
          <a:xfrm>
            <a:off x="0" y="-128"/>
            <a:ext cx="12188952" cy="121615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a:p>
        </p:txBody>
      </p:sp>
      <p:sp>
        <p:nvSpPr>
          <p:cNvPr id="23" name="Title 2"/>
          <p:cNvSpPr>
            <a:spLocks noGrp="1"/>
          </p:cNvSpPr>
          <p:nvPr>
            <p:ph type="title"/>
          </p:nvPr>
        </p:nvSpPr>
        <p:spPr bwMode="white">
          <a:xfrm>
            <a:off x="838200" y="-1"/>
            <a:ext cx="10515600" cy="1216025"/>
          </a:xfrm>
          <a:noFill/>
        </p:spPr>
        <p:txBody>
          <a:bodyPr lIns="0" rIns="0">
            <a:normAutofit/>
          </a:bodyPr>
          <a:lstStyle>
            <a:lvl1pPr algn="r">
              <a:defRPr sz="3600">
                <a:solidFill>
                  <a:schemeClr val="bg1"/>
                </a:solidFill>
              </a:defRPr>
            </a:lvl1pPr>
          </a:lstStyle>
          <a:p>
            <a:r>
              <a:rPr lang="en-US"/>
              <a:t>Click to edit Master title style</a:t>
            </a:r>
          </a:p>
        </p:txBody>
      </p:sp>
      <p:sp>
        <p:nvSpPr>
          <p:cNvPr id="12" name="Picture Placeholder 3"/>
          <p:cNvSpPr>
            <a:spLocks noGrp="1"/>
          </p:cNvSpPr>
          <p:nvPr>
            <p:ph type="pic" sz="quarter" idx="13" hasCustomPrompt="1"/>
          </p:nvPr>
        </p:nvSpPr>
        <p:spPr bwMode="gray">
          <a:xfrm>
            <a:off x="806332" y="1674771"/>
            <a:ext cx="1858809" cy="1858809"/>
          </a:xfrm>
          <a:prstGeom prst="rect">
            <a:avLst/>
          </a:prstGeom>
          <a:solidFill>
            <a:schemeClr val="bg1"/>
          </a:solidFill>
          <a:ln w="28575">
            <a:noFill/>
          </a:ln>
        </p:spPr>
        <p:txBody>
          <a:bodyPr anchor="ctr">
            <a:normAutofit/>
          </a:bodyPr>
          <a:lstStyle>
            <a:lvl1pPr marL="0" indent="0" algn="ctr">
              <a:buNone/>
              <a:defRPr sz="1800"/>
            </a:lvl1pPr>
          </a:lstStyle>
          <a:p>
            <a:r>
              <a:rPr lang="en-US"/>
              <a:t>Click Icon to add picture</a:t>
            </a:r>
          </a:p>
        </p:txBody>
      </p:sp>
      <p:sp>
        <p:nvSpPr>
          <p:cNvPr id="15" name="Text Placeholder 4"/>
          <p:cNvSpPr>
            <a:spLocks noGrp="1"/>
          </p:cNvSpPr>
          <p:nvPr>
            <p:ph type="body" sz="quarter" idx="16"/>
          </p:nvPr>
        </p:nvSpPr>
        <p:spPr bwMode="black">
          <a:xfrm>
            <a:off x="2876550" y="1674772"/>
            <a:ext cx="2866328" cy="1858809"/>
          </a:xfrm>
        </p:spPr>
        <p:txBody>
          <a:bodyPr anchor="ctr">
            <a:noAutofit/>
          </a:bodyPr>
          <a:lstStyle>
            <a:lvl1pPr marL="0" indent="0">
              <a:spcBef>
                <a:spcPts val="0"/>
              </a:spcBef>
              <a:buFont typeface="Arial" panose="020B0604020202020204" pitchFamily="34" charset="0"/>
              <a:buNone/>
              <a:defRPr sz="1800"/>
            </a:lvl1pPr>
            <a:lvl2pPr marL="457200" indent="0">
              <a:buFont typeface="Arial" panose="020B0604020202020204" pitchFamily="34" charset="0"/>
              <a:buNone/>
              <a:defRPr sz="1800"/>
            </a:lvl2pPr>
            <a:lvl3pPr marL="914400" indent="0">
              <a:buFont typeface="Arial" panose="020B0604020202020204" pitchFamily="34" charset="0"/>
              <a:buNone/>
              <a:defRPr sz="1800"/>
            </a:lvl3pPr>
            <a:lvl4pPr marL="1371600" indent="0">
              <a:buFont typeface="Arial" panose="020B0604020202020204" pitchFamily="34" charset="0"/>
              <a:buNone/>
              <a:defRPr sz="1800"/>
            </a:lvl4pPr>
            <a:lvl5pPr marL="1828800" indent="0">
              <a:buFont typeface="Arial" panose="020B0604020202020204" pitchFamily="34" charset="0"/>
              <a:buNone/>
              <a:defRPr sz="1800"/>
            </a:lvl5pPr>
          </a:lstStyle>
          <a:p>
            <a:pPr lvl="0"/>
            <a:r>
              <a:rPr lang="en-US"/>
              <a:t>Click to edit Master text styles</a:t>
            </a:r>
          </a:p>
        </p:txBody>
      </p:sp>
      <p:sp>
        <p:nvSpPr>
          <p:cNvPr id="13" name="Picture Placeholder 5"/>
          <p:cNvSpPr>
            <a:spLocks noGrp="1"/>
          </p:cNvSpPr>
          <p:nvPr>
            <p:ph type="pic" sz="quarter" idx="14" hasCustomPrompt="1"/>
          </p:nvPr>
        </p:nvSpPr>
        <p:spPr bwMode="gray">
          <a:xfrm>
            <a:off x="806331" y="3939361"/>
            <a:ext cx="1858809" cy="1858809"/>
          </a:xfrm>
          <a:prstGeom prst="rect">
            <a:avLst/>
          </a:prstGeom>
          <a:solidFill>
            <a:schemeClr val="bg1"/>
          </a:solidFill>
          <a:ln w="28575">
            <a:noFill/>
          </a:ln>
        </p:spPr>
        <p:txBody>
          <a:bodyPr anchor="ctr">
            <a:normAutofit/>
          </a:bodyPr>
          <a:lstStyle>
            <a:lvl1pPr marL="0" indent="0" algn="ctr">
              <a:buNone/>
              <a:defRPr sz="1800"/>
            </a:lvl1pPr>
          </a:lstStyle>
          <a:p>
            <a:r>
              <a:rPr lang="en-US"/>
              <a:t>Click Icon to add picture</a:t>
            </a:r>
          </a:p>
        </p:txBody>
      </p:sp>
      <p:sp>
        <p:nvSpPr>
          <p:cNvPr id="14" name="Text Placeholder 6"/>
          <p:cNvSpPr>
            <a:spLocks noGrp="1"/>
          </p:cNvSpPr>
          <p:nvPr>
            <p:ph type="body" sz="quarter" idx="15"/>
          </p:nvPr>
        </p:nvSpPr>
        <p:spPr bwMode="black">
          <a:xfrm>
            <a:off x="2876550" y="3939361"/>
            <a:ext cx="2866328" cy="1858809"/>
          </a:xfrm>
        </p:spPr>
        <p:txBody>
          <a:bodyPr anchor="ctr">
            <a:noAutofit/>
          </a:bodyPr>
          <a:lstStyle>
            <a:lvl1pPr marL="0" indent="0">
              <a:spcBef>
                <a:spcPts val="0"/>
              </a:spcBef>
              <a:buFont typeface="Arial" panose="020B0604020202020204" pitchFamily="34" charset="0"/>
              <a:buNone/>
              <a:defRPr sz="1800"/>
            </a:lvl1pPr>
            <a:lvl2pPr marL="457200" indent="0">
              <a:buFont typeface="Arial" panose="020B0604020202020204" pitchFamily="34" charset="0"/>
              <a:buNone/>
              <a:defRPr sz="1800"/>
            </a:lvl2pPr>
            <a:lvl3pPr marL="914400" indent="0">
              <a:buFont typeface="Arial" panose="020B0604020202020204" pitchFamily="34" charset="0"/>
              <a:buNone/>
              <a:defRPr sz="1800"/>
            </a:lvl3pPr>
            <a:lvl4pPr marL="1371600" indent="0">
              <a:buFont typeface="Arial" panose="020B0604020202020204" pitchFamily="34" charset="0"/>
              <a:buNone/>
              <a:defRPr sz="1800"/>
            </a:lvl4pPr>
            <a:lvl5pPr marL="1828800" indent="0">
              <a:buFont typeface="Arial" panose="020B0604020202020204" pitchFamily="34" charset="0"/>
              <a:buNone/>
              <a:defRPr sz="1800"/>
            </a:lvl5pPr>
          </a:lstStyle>
          <a:p>
            <a:pPr lvl="0"/>
            <a:r>
              <a:rPr lang="en-US"/>
              <a:t>Click to edit Master text styles</a:t>
            </a:r>
          </a:p>
        </p:txBody>
      </p:sp>
      <p:sp>
        <p:nvSpPr>
          <p:cNvPr id="16" name="Picture Placeholder 7"/>
          <p:cNvSpPr>
            <a:spLocks noGrp="1"/>
          </p:cNvSpPr>
          <p:nvPr>
            <p:ph type="pic" sz="quarter" idx="17" hasCustomPrompt="1"/>
          </p:nvPr>
        </p:nvSpPr>
        <p:spPr bwMode="gray">
          <a:xfrm>
            <a:off x="6199805" y="1674771"/>
            <a:ext cx="1858809" cy="1858809"/>
          </a:xfrm>
          <a:prstGeom prst="rect">
            <a:avLst/>
          </a:prstGeom>
          <a:solidFill>
            <a:schemeClr val="bg1"/>
          </a:solidFill>
          <a:ln w="28575">
            <a:noFill/>
          </a:ln>
        </p:spPr>
        <p:txBody>
          <a:bodyPr anchor="ctr">
            <a:normAutofit/>
          </a:bodyPr>
          <a:lstStyle>
            <a:lvl1pPr marL="0" indent="0" algn="ctr">
              <a:buNone/>
              <a:defRPr sz="1800"/>
            </a:lvl1pPr>
          </a:lstStyle>
          <a:p>
            <a:r>
              <a:rPr lang="en-US"/>
              <a:t>Click Icon to add picture</a:t>
            </a:r>
          </a:p>
        </p:txBody>
      </p:sp>
      <p:sp>
        <p:nvSpPr>
          <p:cNvPr id="17" name="Text Placeholder 8"/>
          <p:cNvSpPr>
            <a:spLocks noGrp="1"/>
          </p:cNvSpPr>
          <p:nvPr>
            <p:ph type="body" sz="quarter" idx="18"/>
          </p:nvPr>
        </p:nvSpPr>
        <p:spPr bwMode="black">
          <a:xfrm>
            <a:off x="8270023" y="1674772"/>
            <a:ext cx="2866328" cy="1858809"/>
          </a:xfrm>
        </p:spPr>
        <p:txBody>
          <a:bodyPr anchor="ctr">
            <a:noAutofit/>
          </a:bodyPr>
          <a:lstStyle>
            <a:lvl1pPr marL="0" indent="0">
              <a:spcBef>
                <a:spcPts val="0"/>
              </a:spcBef>
              <a:buFont typeface="Arial" panose="020B0604020202020204" pitchFamily="34" charset="0"/>
              <a:buNone/>
              <a:defRPr sz="1800"/>
            </a:lvl1pPr>
            <a:lvl2pPr marL="457200" indent="0">
              <a:buFont typeface="Arial" panose="020B0604020202020204" pitchFamily="34" charset="0"/>
              <a:buNone/>
              <a:defRPr sz="1800"/>
            </a:lvl2pPr>
            <a:lvl3pPr marL="914400" indent="0">
              <a:buFont typeface="Arial" panose="020B0604020202020204" pitchFamily="34" charset="0"/>
              <a:buNone/>
              <a:defRPr sz="1800"/>
            </a:lvl3pPr>
            <a:lvl4pPr marL="1371600" indent="0">
              <a:buFont typeface="Arial" panose="020B0604020202020204" pitchFamily="34" charset="0"/>
              <a:buNone/>
              <a:defRPr sz="1800"/>
            </a:lvl4pPr>
            <a:lvl5pPr marL="1828800" indent="0">
              <a:buFont typeface="Arial" panose="020B0604020202020204" pitchFamily="34" charset="0"/>
              <a:buNone/>
              <a:defRPr sz="1800"/>
            </a:lvl5pPr>
          </a:lstStyle>
          <a:p>
            <a:pPr lvl="0"/>
            <a:r>
              <a:rPr lang="en-US"/>
              <a:t>Click to edit Master text styles</a:t>
            </a:r>
          </a:p>
        </p:txBody>
      </p:sp>
      <p:sp>
        <p:nvSpPr>
          <p:cNvPr id="18" name="Picture Placeholder 9"/>
          <p:cNvSpPr>
            <a:spLocks noGrp="1"/>
          </p:cNvSpPr>
          <p:nvPr>
            <p:ph type="pic" sz="quarter" idx="19" hasCustomPrompt="1"/>
          </p:nvPr>
        </p:nvSpPr>
        <p:spPr bwMode="gray">
          <a:xfrm>
            <a:off x="6199805" y="3939361"/>
            <a:ext cx="1858809" cy="1858809"/>
          </a:xfrm>
          <a:prstGeom prst="rect">
            <a:avLst/>
          </a:prstGeom>
          <a:solidFill>
            <a:schemeClr val="bg1"/>
          </a:solidFill>
          <a:ln w="28575">
            <a:noFill/>
          </a:ln>
        </p:spPr>
        <p:txBody>
          <a:bodyPr anchor="ctr">
            <a:normAutofit/>
          </a:bodyPr>
          <a:lstStyle>
            <a:lvl1pPr marL="0" indent="0" algn="ctr">
              <a:buNone/>
              <a:defRPr sz="1800"/>
            </a:lvl1pPr>
          </a:lstStyle>
          <a:p>
            <a:r>
              <a:rPr lang="en-US"/>
              <a:t>Click Icon to add picture</a:t>
            </a:r>
          </a:p>
        </p:txBody>
      </p:sp>
      <p:sp>
        <p:nvSpPr>
          <p:cNvPr id="19" name="Text Placeholder 10"/>
          <p:cNvSpPr>
            <a:spLocks noGrp="1"/>
          </p:cNvSpPr>
          <p:nvPr>
            <p:ph type="body" sz="quarter" idx="20"/>
          </p:nvPr>
        </p:nvSpPr>
        <p:spPr bwMode="black">
          <a:xfrm>
            <a:off x="8270023" y="3939360"/>
            <a:ext cx="2866328" cy="1858809"/>
          </a:xfrm>
        </p:spPr>
        <p:txBody>
          <a:bodyPr anchor="ctr">
            <a:noAutofit/>
          </a:bodyPr>
          <a:lstStyle>
            <a:lvl1pPr marL="0" indent="0">
              <a:spcBef>
                <a:spcPts val="0"/>
              </a:spcBef>
              <a:buFont typeface="Arial" panose="020B0604020202020204" pitchFamily="34" charset="0"/>
              <a:buNone/>
              <a:defRPr sz="1800"/>
            </a:lvl1pPr>
            <a:lvl2pPr marL="457200" indent="0">
              <a:buFont typeface="Arial" panose="020B0604020202020204" pitchFamily="34" charset="0"/>
              <a:buNone/>
              <a:defRPr sz="1800"/>
            </a:lvl2pPr>
            <a:lvl3pPr marL="914400" indent="0">
              <a:buFont typeface="Arial" panose="020B0604020202020204" pitchFamily="34" charset="0"/>
              <a:buNone/>
              <a:defRPr sz="1800"/>
            </a:lvl3pPr>
            <a:lvl4pPr marL="1371600" indent="0">
              <a:buFont typeface="Arial" panose="020B0604020202020204" pitchFamily="34" charset="0"/>
              <a:buNone/>
              <a:defRPr sz="1800"/>
            </a:lvl4pPr>
            <a:lvl5pPr marL="1828800" indent="0">
              <a:buFont typeface="Arial" panose="020B0604020202020204" pitchFamily="34" charset="0"/>
              <a:buNone/>
              <a:defRPr sz="1800"/>
            </a:lvl5pPr>
          </a:lstStyle>
          <a:p>
            <a:pPr lvl="0"/>
            <a:r>
              <a:rPr lang="en-US"/>
              <a:t>Click to edit Master text styles</a:t>
            </a:r>
          </a:p>
        </p:txBody>
      </p:sp>
      <p:sp>
        <p:nvSpPr>
          <p:cNvPr id="4" name="Date Placeholder 11"/>
          <p:cNvSpPr>
            <a:spLocks noGrp="1"/>
          </p:cNvSpPr>
          <p:nvPr>
            <p:ph type="dt" sz="half" idx="10"/>
          </p:nvPr>
        </p:nvSpPr>
        <p:spPr bwMode="black"/>
        <p:txBody>
          <a:bodyPr/>
          <a:lstStyle/>
          <a:p>
            <a:fld id="{1815FB38-58F3-410A-8DA4-4B706967601F}" type="datetime1">
              <a:rPr lang="en-US" smtClean="0"/>
              <a:t>6/1/2023</a:t>
            </a:fld>
            <a:endParaRPr lang="en-US"/>
          </a:p>
        </p:txBody>
      </p:sp>
      <p:sp>
        <p:nvSpPr>
          <p:cNvPr id="20" name="Footer Placeholder 12"/>
          <p:cNvSpPr>
            <a:spLocks noGrp="1"/>
          </p:cNvSpPr>
          <p:nvPr>
            <p:ph type="ftr" sz="quarter" idx="3"/>
          </p:nvPr>
        </p:nvSpPr>
        <p:spPr bwMode="black">
          <a:xfrm>
            <a:off x="3302177" y="6356349"/>
            <a:ext cx="5587647" cy="365125"/>
          </a:xfrm>
          <a:prstGeom prst="rect">
            <a:avLst/>
          </a:prstGeom>
        </p:spPr>
        <p:txBody>
          <a:bodyPr anchor="ctr"/>
          <a:lstStyle>
            <a:lvl1pPr algn="ctr">
              <a:defRPr sz="1200">
                <a:solidFill>
                  <a:schemeClr val="tx2"/>
                </a:solidFill>
              </a:defRPr>
            </a:lvl1pPr>
          </a:lstStyle>
          <a:p>
            <a:r>
              <a:rPr lang="en-US"/>
              <a:t>health.state.mn.us</a:t>
            </a:r>
          </a:p>
        </p:txBody>
      </p:sp>
      <p:sp>
        <p:nvSpPr>
          <p:cNvPr id="6" name="Slide Number Placeholder 13"/>
          <p:cNvSpPr>
            <a:spLocks noGrp="1"/>
          </p:cNvSpPr>
          <p:nvPr>
            <p:ph type="sldNum" sz="quarter" idx="12"/>
          </p:nvPr>
        </p:nvSpPr>
        <p:spPr bwMode="black"/>
        <p:txBody>
          <a:bodyPr/>
          <a:lstStyle/>
          <a:p>
            <a:fld id="{48F63A3B-78C7-47BE-AE5E-E10140E04643}" type="slidenum">
              <a:rPr lang="en-US" smtClean="0"/>
              <a:t>‹#›</a:t>
            </a:fld>
            <a:endParaRPr lang="en-US"/>
          </a:p>
        </p:txBody>
      </p:sp>
      <p:sp>
        <p:nvSpPr>
          <p:cNvPr id="8" name="Rectangle 14"/>
          <p:cNvSpPr/>
          <p:nvPr userDrawn="1"/>
        </p:nvSpPr>
        <p:spPr bwMode="auto">
          <a:xfrm>
            <a:off x="0" y="1216025"/>
            <a:ext cx="12192000" cy="1192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40206933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Icons (2-Up Horizontal)">
    <p:bg bwMode="gray">
      <p:bgRef idx="1001">
        <a:schemeClr val="bg1"/>
      </p:bgRef>
    </p:bg>
    <p:spTree>
      <p:nvGrpSpPr>
        <p:cNvPr id="1" name=""/>
        <p:cNvGrpSpPr/>
        <p:nvPr/>
      </p:nvGrpSpPr>
      <p:grpSpPr>
        <a:xfrm>
          <a:off x="0" y="0"/>
          <a:ext cx="0" cy="0"/>
          <a:chOff x="0" y="0"/>
          <a:chExt cx="0" cy="0"/>
        </a:xfrm>
      </p:grpSpPr>
      <p:sp>
        <p:nvSpPr>
          <p:cNvPr id="18" name="Rectangle 1"/>
          <p:cNvSpPr/>
          <p:nvPr userDrawn="1"/>
        </p:nvSpPr>
        <p:spPr bwMode="black">
          <a:xfrm>
            <a:off x="0" y="-128"/>
            <a:ext cx="12188952" cy="121615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a:p>
        </p:txBody>
      </p:sp>
      <p:sp>
        <p:nvSpPr>
          <p:cNvPr id="14" name="Title 2"/>
          <p:cNvSpPr>
            <a:spLocks noGrp="1"/>
          </p:cNvSpPr>
          <p:nvPr>
            <p:ph type="title"/>
          </p:nvPr>
        </p:nvSpPr>
        <p:spPr bwMode="white">
          <a:xfrm>
            <a:off x="838200" y="-1"/>
            <a:ext cx="10515600" cy="1216025"/>
          </a:xfrm>
          <a:noFill/>
        </p:spPr>
        <p:txBody>
          <a:bodyPr lIns="0" rIns="0">
            <a:normAutofit/>
          </a:bodyPr>
          <a:lstStyle>
            <a:lvl1pPr algn="r">
              <a:defRPr sz="3600">
                <a:solidFill>
                  <a:schemeClr val="bg1"/>
                </a:solidFill>
              </a:defRPr>
            </a:lvl1pPr>
          </a:lstStyle>
          <a:p>
            <a:r>
              <a:rPr lang="en-US"/>
              <a:t>Click to edit Master title style</a:t>
            </a:r>
          </a:p>
        </p:txBody>
      </p:sp>
      <p:sp>
        <p:nvSpPr>
          <p:cNvPr id="12" name="Picture Placeholder 3"/>
          <p:cNvSpPr>
            <a:spLocks noGrp="1"/>
          </p:cNvSpPr>
          <p:nvPr>
            <p:ph type="pic" sz="quarter" idx="13" hasCustomPrompt="1"/>
          </p:nvPr>
        </p:nvSpPr>
        <p:spPr bwMode="gray">
          <a:xfrm>
            <a:off x="806332" y="2800328"/>
            <a:ext cx="1858809" cy="1858809"/>
          </a:xfrm>
          <a:prstGeom prst="rect">
            <a:avLst/>
          </a:prstGeom>
          <a:noFill/>
          <a:ln w="28575">
            <a:noFill/>
          </a:ln>
        </p:spPr>
        <p:txBody>
          <a:bodyPr anchor="ctr">
            <a:normAutofit/>
          </a:bodyPr>
          <a:lstStyle>
            <a:lvl1pPr marL="0" indent="0" algn="ctr">
              <a:buNone/>
              <a:defRPr sz="1800"/>
            </a:lvl1pPr>
          </a:lstStyle>
          <a:p>
            <a:r>
              <a:rPr lang="en-US"/>
              <a:t>Click Icon to add picture</a:t>
            </a:r>
          </a:p>
        </p:txBody>
      </p:sp>
      <p:sp>
        <p:nvSpPr>
          <p:cNvPr id="15" name="Text Placeholder 4"/>
          <p:cNvSpPr>
            <a:spLocks noGrp="1"/>
          </p:cNvSpPr>
          <p:nvPr>
            <p:ph type="body" sz="quarter" idx="16"/>
          </p:nvPr>
        </p:nvSpPr>
        <p:spPr bwMode="black">
          <a:xfrm>
            <a:off x="2876550" y="2800329"/>
            <a:ext cx="2866328" cy="1858809"/>
          </a:xfrm>
          <a:noFill/>
        </p:spPr>
        <p:txBody>
          <a:bodyPr anchor="ctr">
            <a:noAutofit/>
          </a:bodyPr>
          <a:lstStyle>
            <a:lvl1pPr marL="0" indent="0">
              <a:spcBef>
                <a:spcPts val="0"/>
              </a:spcBef>
              <a:buFont typeface="Arial" panose="020B0604020202020204" pitchFamily="34" charset="0"/>
              <a:buNone/>
              <a:defRPr sz="1800"/>
            </a:lvl1pPr>
            <a:lvl2pPr marL="457200" indent="0">
              <a:buFont typeface="Arial" panose="020B0604020202020204" pitchFamily="34" charset="0"/>
              <a:buNone/>
              <a:defRPr sz="1800"/>
            </a:lvl2pPr>
            <a:lvl3pPr marL="914400" indent="0">
              <a:buFont typeface="Arial" panose="020B0604020202020204" pitchFamily="34" charset="0"/>
              <a:buNone/>
              <a:defRPr sz="1800"/>
            </a:lvl3pPr>
            <a:lvl4pPr marL="1371600" indent="0">
              <a:buFont typeface="Arial" panose="020B0604020202020204" pitchFamily="34" charset="0"/>
              <a:buNone/>
              <a:defRPr sz="1800"/>
            </a:lvl4pPr>
            <a:lvl5pPr marL="1828800" indent="0">
              <a:buFont typeface="Arial" panose="020B0604020202020204" pitchFamily="34" charset="0"/>
              <a:buNone/>
              <a:defRPr sz="1800"/>
            </a:lvl5pPr>
          </a:lstStyle>
          <a:p>
            <a:pPr lvl="0"/>
            <a:r>
              <a:rPr lang="en-US"/>
              <a:t>Click to edit Master text styles</a:t>
            </a:r>
          </a:p>
        </p:txBody>
      </p:sp>
      <p:sp>
        <p:nvSpPr>
          <p:cNvPr id="16" name="Picture Placeholder 5"/>
          <p:cNvSpPr>
            <a:spLocks noGrp="1"/>
          </p:cNvSpPr>
          <p:nvPr>
            <p:ph type="pic" sz="quarter" idx="17" hasCustomPrompt="1"/>
          </p:nvPr>
        </p:nvSpPr>
        <p:spPr bwMode="gray">
          <a:xfrm>
            <a:off x="6199805" y="2800328"/>
            <a:ext cx="1858809" cy="1858809"/>
          </a:xfrm>
          <a:prstGeom prst="rect">
            <a:avLst/>
          </a:prstGeom>
          <a:noFill/>
          <a:ln w="28575">
            <a:noFill/>
          </a:ln>
        </p:spPr>
        <p:txBody>
          <a:bodyPr anchor="ctr">
            <a:normAutofit/>
          </a:bodyPr>
          <a:lstStyle>
            <a:lvl1pPr marL="0" indent="0" algn="ctr">
              <a:buNone/>
              <a:defRPr sz="1800"/>
            </a:lvl1pPr>
          </a:lstStyle>
          <a:p>
            <a:r>
              <a:rPr lang="en-US"/>
              <a:t>Click Icon to add picture</a:t>
            </a:r>
          </a:p>
        </p:txBody>
      </p:sp>
      <p:sp>
        <p:nvSpPr>
          <p:cNvPr id="17" name="Text Placeholder 6"/>
          <p:cNvSpPr>
            <a:spLocks noGrp="1"/>
          </p:cNvSpPr>
          <p:nvPr>
            <p:ph type="body" sz="quarter" idx="18"/>
          </p:nvPr>
        </p:nvSpPr>
        <p:spPr bwMode="black">
          <a:xfrm>
            <a:off x="8270023" y="2800329"/>
            <a:ext cx="2866328" cy="1858809"/>
          </a:xfrm>
          <a:noFill/>
        </p:spPr>
        <p:txBody>
          <a:bodyPr anchor="ctr">
            <a:noAutofit/>
          </a:bodyPr>
          <a:lstStyle>
            <a:lvl1pPr marL="0" indent="0">
              <a:spcBef>
                <a:spcPts val="0"/>
              </a:spcBef>
              <a:buFont typeface="Arial" panose="020B0604020202020204" pitchFamily="34" charset="0"/>
              <a:buNone/>
              <a:defRPr sz="1800"/>
            </a:lvl1pPr>
            <a:lvl2pPr marL="457200" indent="0">
              <a:buFont typeface="Arial" panose="020B0604020202020204" pitchFamily="34" charset="0"/>
              <a:buNone/>
              <a:defRPr sz="1800"/>
            </a:lvl2pPr>
            <a:lvl3pPr marL="914400" indent="0">
              <a:buFont typeface="Arial" panose="020B0604020202020204" pitchFamily="34" charset="0"/>
              <a:buNone/>
              <a:defRPr sz="1800"/>
            </a:lvl3pPr>
            <a:lvl4pPr marL="1371600" indent="0">
              <a:buFont typeface="Arial" panose="020B0604020202020204" pitchFamily="34" charset="0"/>
              <a:buNone/>
              <a:defRPr sz="1800"/>
            </a:lvl4pPr>
            <a:lvl5pPr marL="1828800" indent="0">
              <a:buFont typeface="Arial" panose="020B0604020202020204" pitchFamily="34" charset="0"/>
              <a:buNone/>
              <a:defRPr sz="1800"/>
            </a:lvl5pPr>
          </a:lstStyle>
          <a:p>
            <a:pPr lvl="0"/>
            <a:r>
              <a:rPr lang="en-US"/>
              <a:t>Click to edit Master text styles</a:t>
            </a:r>
          </a:p>
        </p:txBody>
      </p:sp>
      <p:sp>
        <p:nvSpPr>
          <p:cNvPr id="4" name="Date Placeholder 7"/>
          <p:cNvSpPr>
            <a:spLocks noGrp="1"/>
          </p:cNvSpPr>
          <p:nvPr>
            <p:ph type="dt" sz="half" idx="10"/>
          </p:nvPr>
        </p:nvSpPr>
        <p:spPr bwMode="black"/>
        <p:txBody>
          <a:bodyPr/>
          <a:lstStyle/>
          <a:p>
            <a:fld id="{0366E0EA-2D80-452F-9963-33FA7A36BC09}" type="datetime1">
              <a:rPr lang="en-US" smtClean="0"/>
              <a:t>6/1/2023</a:t>
            </a:fld>
            <a:endParaRPr lang="en-US"/>
          </a:p>
        </p:txBody>
      </p:sp>
      <p:sp>
        <p:nvSpPr>
          <p:cNvPr id="20" name="Footer Placeholder 8"/>
          <p:cNvSpPr>
            <a:spLocks noGrp="1"/>
          </p:cNvSpPr>
          <p:nvPr>
            <p:ph type="ftr" sz="quarter" idx="3"/>
          </p:nvPr>
        </p:nvSpPr>
        <p:spPr bwMode="black">
          <a:xfrm>
            <a:off x="3302177" y="6356349"/>
            <a:ext cx="5587647" cy="365125"/>
          </a:xfrm>
          <a:prstGeom prst="rect">
            <a:avLst/>
          </a:prstGeom>
        </p:spPr>
        <p:txBody>
          <a:bodyPr anchor="ctr"/>
          <a:lstStyle>
            <a:lvl1pPr algn="ctr">
              <a:defRPr sz="1200">
                <a:solidFill>
                  <a:schemeClr val="tx2"/>
                </a:solidFill>
              </a:defRPr>
            </a:lvl1pPr>
          </a:lstStyle>
          <a:p>
            <a:r>
              <a:rPr lang="en-US"/>
              <a:t>health.state.mn.us</a:t>
            </a:r>
          </a:p>
        </p:txBody>
      </p:sp>
      <p:sp>
        <p:nvSpPr>
          <p:cNvPr id="6" name="Slide Number Placeholder 9"/>
          <p:cNvSpPr>
            <a:spLocks noGrp="1"/>
          </p:cNvSpPr>
          <p:nvPr>
            <p:ph type="sldNum" sz="quarter" idx="12"/>
          </p:nvPr>
        </p:nvSpPr>
        <p:spPr bwMode="black"/>
        <p:txBody>
          <a:bodyPr/>
          <a:lstStyle/>
          <a:p>
            <a:fld id="{48F63A3B-78C7-47BE-AE5E-E10140E04643}" type="slidenum">
              <a:rPr lang="en-US" smtClean="0"/>
              <a:t>‹#›</a:t>
            </a:fld>
            <a:endParaRPr lang="en-US"/>
          </a:p>
        </p:txBody>
      </p:sp>
      <p:sp>
        <p:nvSpPr>
          <p:cNvPr id="8" name="Rectangle 10"/>
          <p:cNvSpPr/>
          <p:nvPr userDrawn="1"/>
        </p:nvSpPr>
        <p:spPr bwMode="auto">
          <a:xfrm>
            <a:off x="0" y="1216025"/>
            <a:ext cx="12192000" cy="1192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192281296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Icons or Objects (10-Up)">
    <p:spTree>
      <p:nvGrpSpPr>
        <p:cNvPr id="1" name=""/>
        <p:cNvGrpSpPr/>
        <p:nvPr/>
      </p:nvGrpSpPr>
      <p:grpSpPr>
        <a:xfrm>
          <a:off x="0" y="0"/>
          <a:ext cx="0" cy="0"/>
          <a:chOff x="0" y="0"/>
          <a:chExt cx="0" cy="0"/>
        </a:xfrm>
      </p:grpSpPr>
      <p:sp>
        <p:nvSpPr>
          <p:cNvPr id="23" name="Rectangle 1"/>
          <p:cNvSpPr/>
          <p:nvPr userDrawn="1"/>
        </p:nvSpPr>
        <p:spPr bwMode="black">
          <a:xfrm>
            <a:off x="0" y="-128"/>
            <a:ext cx="12188952" cy="121615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a:p>
        </p:txBody>
      </p:sp>
      <p:sp>
        <p:nvSpPr>
          <p:cNvPr id="24" name="Title 2"/>
          <p:cNvSpPr>
            <a:spLocks noGrp="1"/>
          </p:cNvSpPr>
          <p:nvPr>
            <p:ph type="title"/>
          </p:nvPr>
        </p:nvSpPr>
        <p:spPr bwMode="white">
          <a:xfrm>
            <a:off x="838200" y="-1"/>
            <a:ext cx="10515600" cy="1216025"/>
          </a:xfrm>
          <a:noFill/>
        </p:spPr>
        <p:txBody>
          <a:bodyPr lIns="0" rIns="0">
            <a:normAutofit/>
          </a:bodyPr>
          <a:lstStyle>
            <a:lvl1pPr algn="r">
              <a:defRPr sz="3600">
                <a:solidFill>
                  <a:schemeClr val="bg1"/>
                </a:solidFill>
              </a:defRPr>
            </a:lvl1pPr>
          </a:lstStyle>
          <a:p>
            <a:r>
              <a:rPr lang="en-US"/>
              <a:t>Click to edit Master title style</a:t>
            </a:r>
          </a:p>
        </p:txBody>
      </p:sp>
      <p:sp>
        <p:nvSpPr>
          <p:cNvPr id="27" name="Content Placeholder 3"/>
          <p:cNvSpPr>
            <a:spLocks noGrp="1"/>
          </p:cNvSpPr>
          <p:nvPr>
            <p:ph sz="half" idx="15" hasCustomPrompt="1"/>
          </p:nvPr>
        </p:nvSpPr>
        <p:spPr bwMode="gray">
          <a:xfrm>
            <a:off x="301038" y="1600201"/>
            <a:ext cx="2069630" cy="2171701"/>
          </a:xfrm>
          <a:solidFill>
            <a:schemeClr val="bg1">
              <a:lumMod val="95000"/>
            </a:schemeClr>
          </a:solidFill>
        </p:spPr>
        <p:txBody>
          <a:bodyPr>
            <a:normAutofit/>
          </a:bodyPr>
          <a:lstStyle>
            <a:lvl1pPr marL="0" indent="0">
              <a:buNone/>
              <a:defRPr sz="2500"/>
            </a:lvl1pPr>
            <a:lvl2pPr marL="391993" indent="0">
              <a:buNone/>
              <a:defRPr/>
            </a:lvl2pPr>
            <a:lvl3pPr marL="732244" indent="0">
              <a:buNone/>
              <a:defRPr/>
            </a:lvl3pPr>
            <a:lvl4pPr marL="1074062" indent="0">
              <a:buNone/>
              <a:defRPr/>
            </a:lvl4pPr>
            <a:lvl5pPr marL="1414312" indent="0">
              <a:buNone/>
              <a:defRPr/>
            </a:lvl5pPr>
          </a:lstStyle>
          <a:p>
            <a:pPr lvl="0"/>
            <a:r>
              <a:rPr lang="en-US"/>
              <a:t>Click icon to add object</a:t>
            </a:r>
          </a:p>
        </p:txBody>
      </p:sp>
      <p:sp>
        <p:nvSpPr>
          <p:cNvPr id="35" name="Content Placeholder 4"/>
          <p:cNvSpPr>
            <a:spLocks noGrp="1"/>
          </p:cNvSpPr>
          <p:nvPr>
            <p:ph sz="half" idx="27" hasCustomPrompt="1"/>
          </p:nvPr>
        </p:nvSpPr>
        <p:spPr bwMode="gray">
          <a:xfrm>
            <a:off x="2676908" y="1600200"/>
            <a:ext cx="2069630" cy="2171701"/>
          </a:xfrm>
          <a:solidFill>
            <a:schemeClr val="bg1">
              <a:lumMod val="95000"/>
            </a:schemeClr>
          </a:solidFill>
        </p:spPr>
        <p:txBody>
          <a:bodyPr>
            <a:normAutofit/>
          </a:bodyPr>
          <a:lstStyle>
            <a:lvl1pPr marL="0" indent="0">
              <a:buNone/>
              <a:defRPr sz="2500"/>
            </a:lvl1pPr>
            <a:lvl2pPr marL="391993" indent="0">
              <a:buNone/>
              <a:defRPr/>
            </a:lvl2pPr>
            <a:lvl3pPr marL="732244" indent="0">
              <a:buNone/>
              <a:defRPr/>
            </a:lvl3pPr>
            <a:lvl4pPr marL="1074062" indent="0">
              <a:buNone/>
              <a:defRPr/>
            </a:lvl4pPr>
            <a:lvl5pPr marL="1414312" indent="0">
              <a:buNone/>
              <a:defRPr/>
            </a:lvl5pPr>
          </a:lstStyle>
          <a:p>
            <a:pPr lvl="0"/>
            <a:r>
              <a:rPr lang="en-US"/>
              <a:t>Click icon to add object</a:t>
            </a:r>
          </a:p>
        </p:txBody>
      </p:sp>
      <p:sp>
        <p:nvSpPr>
          <p:cNvPr id="36" name="Content Placeholder 5"/>
          <p:cNvSpPr>
            <a:spLocks noGrp="1"/>
          </p:cNvSpPr>
          <p:nvPr>
            <p:ph sz="half" idx="28" hasCustomPrompt="1"/>
          </p:nvPr>
        </p:nvSpPr>
        <p:spPr bwMode="gray">
          <a:xfrm>
            <a:off x="5061185" y="1600202"/>
            <a:ext cx="2069630" cy="2171699"/>
          </a:xfrm>
          <a:solidFill>
            <a:schemeClr val="bg1">
              <a:lumMod val="95000"/>
            </a:schemeClr>
          </a:solidFill>
        </p:spPr>
        <p:txBody>
          <a:bodyPr>
            <a:normAutofit/>
          </a:bodyPr>
          <a:lstStyle>
            <a:lvl1pPr marL="0" indent="0">
              <a:buNone/>
              <a:defRPr sz="2500"/>
            </a:lvl1pPr>
            <a:lvl2pPr marL="391993" indent="0">
              <a:buNone/>
              <a:defRPr/>
            </a:lvl2pPr>
            <a:lvl3pPr marL="732244" indent="0">
              <a:buNone/>
              <a:defRPr/>
            </a:lvl3pPr>
            <a:lvl4pPr marL="1074062" indent="0">
              <a:buNone/>
              <a:defRPr/>
            </a:lvl4pPr>
            <a:lvl5pPr marL="1414312" indent="0">
              <a:buNone/>
              <a:defRPr/>
            </a:lvl5pPr>
          </a:lstStyle>
          <a:p>
            <a:pPr lvl="0"/>
            <a:r>
              <a:rPr lang="en-US"/>
              <a:t>Click icon to add object</a:t>
            </a:r>
          </a:p>
        </p:txBody>
      </p:sp>
      <p:sp>
        <p:nvSpPr>
          <p:cNvPr id="38" name="Content Placeholder 6"/>
          <p:cNvSpPr>
            <a:spLocks noGrp="1"/>
          </p:cNvSpPr>
          <p:nvPr>
            <p:ph sz="half" idx="29" hasCustomPrompt="1"/>
          </p:nvPr>
        </p:nvSpPr>
        <p:spPr bwMode="gray">
          <a:xfrm>
            <a:off x="7450666" y="1600200"/>
            <a:ext cx="2069630" cy="2171699"/>
          </a:xfrm>
          <a:solidFill>
            <a:schemeClr val="bg1">
              <a:lumMod val="95000"/>
            </a:schemeClr>
          </a:solidFill>
        </p:spPr>
        <p:txBody>
          <a:bodyPr>
            <a:normAutofit/>
          </a:bodyPr>
          <a:lstStyle>
            <a:lvl1pPr marL="0" indent="0">
              <a:buNone/>
              <a:defRPr sz="2500"/>
            </a:lvl1pPr>
            <a:lvl2pPr marL="391993" indent="0">
              <a:buNone/>
              <a:defRPr/>
            </a:lvl2pPr>
            <a:lvl3pPr marL="732244" indent="0">
              <a:buNone/>
              <a:defRPr/>
            </a:lvl3pPr>
            <a:lvl4pPr marL="1074062" indent="0">
              <a:buNone/>
              <a:defRPr/>
            </a:lvl4pPr>
            <a:lvl5pPr marL="1414312" indent="0">
              <a:buNone/>
              <a:defRPr/>
            </a:lvl5pPr>
          </a:lstStyle>
          <a:p>
            <a:pPr lvl="0"/>
            <a:r>
              <a:rPr lang="en-US"/>
              <a:t>Click icon to add object</a:t>
            </a:r>
          </a:p>
        </p:txBody>
      </p:sp>
      <p:sp>
        <p:nvSpPr>
          <p:cNvPr id="39" name="Content Placeholder 7"/>
          <p:cNvSpPr>
            <a:spLocks noGrp="1"/>
          </p:cNvSpPr>
          <p:nvPr>
            <p:ph sz="half" idx="30" hasCustomPrompt="1"/>
          </p:nvPr>
        </p:nvSpPr>
        <p:spPr bwMode="gray">
          <a:xfrm>
            <a:off x="9809451" y="1600199"/>
            <a:ext cx="2069630" cy="2171699"/>
          </a:xfrm>
          <a:solidFill>
            <a:schemeClr val="bg1">
              <a:lumMod val="95000"/>
            </a:schemeClr>
          </a:solidFill>
        </p:spPr>
        <p:txBody>
          <a:bodyPr>
            <a:normAutofit/>
          </a:bodyPr>
          <a:lstStyle>
            <a:lvl1pPr marL="0" indent="0">
              <a:buNone/>
              <a:defRPr sz="2500"/>
            </a:lvl1pPr>
            <a:lvl2pPr marL="391993" indent="0">
              <a:buNone/>
              <a:defRPr/>
            </a:lvl2pPr>
            <a:lvl3pPr marL="732244" indent="0">
              <a:buNone/>
              <a:defRPr/>
            </a:lvl3pPr>
            <a:lvl4pPr marL="1074062" indent="0">
              <a:buNone/>
              <a:defRPr/>
            </a:lvl4pPr>
            <a:lvl5pPr marL="1414312" indent="0">
              <a:buNone/>
              <a:defRPr/>
            </a:lvl5pPr>
          </a:lstStyle>
          <a:p>
            <a:pPr lvl="0"/>
            <a:r>
              <a:rPr lang="en-US"/>
              <a:t>Click icon to add object</a:t>
            </a:r>
          </a:p>
        </p:txBody>
      </p:sp>
      <p:sp>
        <p:nvSpPr>
          <p:cNvPr id="15" name="Content Placeholder 8"/>
          <p:cNvSpPr>
            <a:spLocks noGrp="1"/>
          </p:cNvSpPr>
          <p:nvPr>
            <p:ph sz="half" idx="31" hasCustomPrompt="1"/>
          </p:nvPr>
        </p:nvSpPr>
        <p:spPr bwMode="gray">
          <a:xfrm>
            <a:off x="295833" y="4000500"/>
            <a:ext cx="2069630" cy="2171701"/>
          </a:xfrm>
          <a:noFill/>
        </p:spPr>
        <p:txBody>
          <a:bodyPr>
            <a:normAutofit/>
          </a:bodyPr>
          <a:lstStyle>
            <a:lvl1pPr marL="0" indent="0">
              <a:buNone/>
              <a:defRPr sz="2500"/>
            </a:lvl1pPr>
            <a:lvl2pPr marL="391993" indent="0">
              <a:buNone/>
              <a:defRPr/>
            </a:lvl2pPr>
            <a:lvl3pPr marL="732244" indent="0">
              <a:buNone/>
              <a:defRPr/>
            </a:lvl3pPr>
            <a:lvl4pPr marL="1074062" indent="0">
              <a:buNone/>
              <a:defRPr/>
            </a:lvl4pPr>
            <a:lvl5pPr marL="1414312" indent="0">
              <a:buNone/>
              <a:defRPr/>
            </a:lvl5pPr>
          </a:lstStyle>
          <a:p>
            <a:pPr lvl="0"/>
            <a:r>
              <a:rPr lang="en-US"/>
              <a:t>Click icon to add object</a:t>
            </a:r>
          </a:p>
        </p:txBody>
      </p:sp>
      <p:sp>
        <p:nvSpPr>
          <p:cNvPr id="16" name="Content Placeholder 9"/>
          <p:cNvSpPr>
            <a:spLocks noGrp="1"/>
          </p:cNvSpPr>
          <p:nvPr>
            <p:ph sz="half" idx="32" hasCustomPrompt="1"/>
          </p:nvPr>
        </p:nvSpPr>
        <p:spPr bwMode="gray">
          <a:xfrm>
            <a:off x="2671704" y="4000499"/>
            <a:ext cx="2069630" cy="2171701"/>
          </a:xfrm>
          <a:noFill/>
        </p:spPr>
        <p:txBody>
          <a:bodyPr>
            <a:normAutofit/>
          </a:bodyPr>
          <a:lstStyle>
            <a:lvl1pPr marL="0" indent="0">
              <a:buNone/>
              <a:defRPr sz="2500"/>
            </a:lvl1pPr>
            <a:lvl2pPr marL="391993" indent="0">
              <a:buNone/>
              <a:defRPr/>
            </a:lvl2pPr>
            <a:lvl3pPr marL="732244" indent="0">
              <a:buNone/>
              <a:defRPr/>
            </a:lvl3pPr>
            <a:lvl4pPr marL="1074062" indent="0">
              <a:buNone/>
              <a:defRPr/>
            </a:lvl4pPr>
            <a:lvl5pPr marL="1414312" indent="0">
              <a:buNone/>
              <a:defRPr/>
            </a:lvl5pPr>
          </a:lstStyle>
          <a:p>
            <a:pPr lvl="0"/>
            <a:r>
              <a:rPr lang="en-US"/>
              <a:t>Click icon to add object</a:t>
            </a:r>
          </a:p>
        </p:txBody>
      </p:sp>
      <p:sp>
        <p:nvSpPr>
          <p:cNvPr id="17" name="Content Placeholder 10"/>
          <p:cNvSpPr>
            <a:spLocks noGrp="1"/>
          </p:cNvSpPr>
          <p:nvPr>
            <p:ph sz="half" idx="33" hasCustomPrompt="1"/>
          </p:nvPr>
        </p:nvSpPr>
        <p:spPr bwMode="gray">
          <a:xfrm>
            <a:off x="5055980" y="4000501"/>
            <a:ext cx="2069630" cy="2171699"/>
          </a:xfrm>
          <a:noFill/>
        </p:spPr>
        <p:txBody>
          <a:bodyPr>
            <a:normAutofit/>
          </a:bodyPr>
          <a:lstStyle>
            <a:lvl1pPr marL="0" indent="0">
              <a:buNone/>
              <a:defRPr sz="2500"/>
            </a:lvl1pPr>
            <a:lvl2pPr marL="391993" indent="0">
              <a:buNone/>
              <a:defRPr/>
            </a:lvl2pPr>
            <a:lvl3pPr marL="732244" indent="0">
              <a:buNone/>
              <a:defRPr/>
            </a:lvl3pPr>
            <a:lvl4pPr marL="1074062" indent="0">
              <a:buNone/>
              <a:defRPr/>
            </a:lvl4pPr>
            <a:lvl5pPr marL="1414312" indent="0">
              <a:buNone/>
              <a:defRPr/>
            </a:lvl5pPr>
          </a:lstStyle>
          <a:p>
            <a:pPr lvl="0"/>
            <a:r>
              <a:rPr lang="en-US"/>
              <a:t>Click icon to add object</a:t>
            </a:r>
          </a:p>
        </p:txBody>
      </p:sp>
      <p:sp>
        <p:nvSpPr>
          <p:cNvPr id="18" name="Content Placeholder 11"/>
          <p:cNvSpPr>
            <a:spLocks noGrp="1"/>
          </p:cNvSpPr>
          <p:nvPr>
            <p:ph sz="half" idx="34" hasCustomPrompt="1"/>
          </p:nvPr>
        </p:nvSpPr>
        <p:spPr bwMode="gray">
          <a:xfrm>
            <a:off x="7445462" y="4000499"/>
            <a:ext cx="2069630" cy="2171699"/>
          </a:xfrm>
          <a:noFill/>
        </p:spPr>
        <p:txBody>
          <a:bodyPr>
            <a:normAutofit/>
          </a:bodyPr>
          <a:lstStyle>
            <a:lvl1pPr marL="0" indent="0">
              <a:buNone/>
              <a:defRPr sz="2500"/>
            </a:lvl1pPr>
            <a:lvl2pPr marL="391993" indent="0">
              <a:buNone/>
              <a:defRPr/>
            </a:lvl2pPr>
            <a:lvl3pPr marL="732244" indent="0">
              <a:buNone/>
              <a:defRPr/>
            </a:lvl3pPr>
            <a:lvl4pPr marL="1074062" indent="0">
              <a:buNone/>
              <a:defRPr/>
            </a:lvl4pPr>
            <a:lvl5pPr marL="1414312" indent="0">
              <a:buNone/>
              <a:defRPr/>
            </a:lvl5pPr>
          </a:lstStyle>
          <a:p>
            <a:pPr lvl="0"/>
            <a:r>
              <a:rPr lang="en-US"/>
              <a:t>Click icon to add object</a:t>
            </a:r>
          </a:p>
        </p:txBody>
      </p:sp>
      <p:sp>
        <p:nvSpPr>
          <p:cNvPr id="19" name="Content Placeholder 12"/>
          <p:cNvSpPr>
            <a:spLocks noGrp="1"/>
          </p:cNvSpPr>
          <p:nvPr>
            <p:ph sz="half" idx="35" hasCustomPrompt="1"/>
          </p:nvPr>
        </p:nvSpPr>
        <p:spPr bwMode="gray">
          <a:xfrm>
            <a:off x="9804246" y="4000498"/>
            <a:ext cx="2069630" cy="2171699"/>
          </a:xfrm>
          <a:noFill/>
        </p:spPr>
        <p:txBody>
          <a:bodyPr>
            <a:normAutofit/>
          </a:bodyPr>
          <a:lstStyle>
            <a:lvl1pPr marL="0" indent="0">
              <a:buNone/>
              <a:defRPr sz="2500"/>
            </a:lvl1pPr>
            <a:lvl2pPr marL="391993" indent="0">
              <a:buNone/>
              <a:defRPr/>
            </a:lvl2pPr>
            <a:lvl3pPr marL="732244" indent="0">
              <a:buNone/>
              <a:defRPr/>
            </a:lvl3pPr>
            <a:lvl4pPr marL="1074062" indent="0">
              <a:buNone/>
              <a:defRPr/>
            </a:lvl4pPr>
            <a:lvl5pPr marL="1414312" indent="0">
              <a:buNone/>
              <a:defRPr/>
            </a:lvl5pPr>
          </a:lstStyle>
          <a:p>
            <a:pPr lvl="0"/>
            <a:r>
              <a:rPr lang="en-US"/>
              <a:t>Click icon to add object</a:t>
            </a:r>
          </a:p>
        </p:txBody>
      </p:sp>
      <p:sp>
        <p:nvSpPr>
          <p:cNvPr id="20" name="Date Placeholder 13"/>
          <p:cNvSpPr>
            <a:spLocks noGrp="1"/>
          </p:cNvSpPr>
          <p:nvPr>
            <p:ph type="dt" sz="half" idx="10"/>
          </p:nvPr>
        </p:nvSpPr>
        <p:spPr bwMode="black">
          <a:xfrm>
            <a:off x="838200" y="6356350"/>
            <a:ext cx="1358590" cy="365125"/>
          </a:xfrm>
        </p:spPr>
        <p:txBody>
          <a:bodyPr/>
          <a:lstStyle/>
          <a:p>
            <a:fld id="{1815FB38-58F3-410A-8DA4-4B706967601F}" type="datetime1">
              <a:rPr lang="en-US" smtClean="0"/>
              <a:t>6/1/2023</a:t>
            </a:fld>
            <a:endParaRPr lang="en-US"/>
          </a:p>
        </p:txBody>
      </p:sp>
      <p:sp>
        <p:nvSpPr>
          <p:cNvPr id="21" name="Footer Placeholder 14"/>
          <p:cNvSpPr>
            <a:spLocks noGrp="1"/>
          </p:cNvSpPr>
          <p:nvPr>
            <p:ph type="ftr" sz="quarter" idx="3"/>
          </p:nvPr>
        </p:nvSpPr>
        <p:spPr bwMode="black">
          <a:xfrm>
            <a:off x="3302177" y="6356349"/>
            <a:ext cx="5587647" cy="365125"/>
          </a:xfrm>
          <a:prstGeom prst="rect">
            <a:avLst/>
          </a:prstGeom>
        </p:spPr>
        <p:txBody>
          <a:bodyPr anchor="ctr"/>
          <a:lstStyle>
            <a:lvl1pPr algn="ctr">
              <a:defRPr sz="1200">
                <a:solidFill>
                  <a:schemeClr val="tx2"/>
                </a:solidFill>
              </a:defRPr>
            </a:lvl1pPr>
          </a:lstStyle>
          <a:p>
            <a:r>
              <a:rPr lang="en-US"/>
              <a:t>health.state.mn.us</a:t>
            </a:r>
          </a:p>
        </p:txBody>
      </p:sp>
      <p:sp>
        <p:nvSpPr>
          <p:cNvPr id="22" name="Slide Number Placeholder 15"/>
          <p:cNvSpPr>
            <a:spLocks noGrp="1"/>
          </p:cNvSpPr>
          <p:nvPr>
            <p:ph type="sldNum" sz="quarter" idx="12"/>
          </p:nvPr>
        </p:nvSpPr>
        <p:spPr bwMode="black">
          <a:xfrm>
            <a:off x="9891132" y="6356350"/>
            <a:ext cx="1462668" cy="365125"/>
          </a:xfrm>
        </p:spPr>
        <p:txBody>
          <a:bodyPr/>
          <a:lstStyle/>
          <a:p>
            <a:fld id="{48F63A3B-78C7-47BE-AE5E-E10140E04643}" type="slidenum">
              <a:rPr lang="en-US" smtClean="0"/>
              <a:t>‹#›</a:t>
            </a:fld>
            <a:endParaRPr lang="en-US"/>
          </a:p>
        </p:txBody>
      </p:sp>
      <p:sp>
        <p:nvSpPr>
          <p:cNvPr id="25" name="Rectangle 16"/>
          <p:cNvSpPr/>
          <p:nvPr userDrawn="1"/>
        </p:nvSpPr>
        <p:spPr bwMode="auto">
          <a:xfrm>
            <a:off x="0" y="1216025"/>
            <a:ext cx="12192000" cy="1192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3137733750"/>
      </p:ext>
    </p:extLst>
  </p:cSld>
  <p:clrMapOvr>
    <a:masterClrMapping/>
  </p:clrMapOvr>
  <p:extLst>
    <p:ext uri="{DCECCB84-F9BA-43D5-87BE-67443E8EF086}">
      <p15:sldGuideLst xmlns:p15="http://schemas.microsoft.com/office/powerpoint/2012/main"/>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Big Image (Blue Title)">
    <p:bg>
      <p:bgPr>
        <a:solidFill>
          <a:schemeClr val="bg1"/>
        </a:solidFill>
        <a:effectLst/>
      </p:bgPr>
    </p:bg>
    <p:spTree>
      <p:nvGrpSpPr>
        <p:cNvPr id="1" name=""/>
        <p:cNvGrpSpPr/>
        <p:nvPr/>
      </p:nvGrpSpPr>
      <p:grpSpPr>
        <a:xfrm>
          <a:off x="0" y="0"/>
          <a:ext cx="0" cy="0"/>
          <a:chOff x="0" y="0"/>
          <a:chExt cx="0" cy="0"/>
        </a:xfrm>
      </p:grpSpPr>
      <p:sp>
        <p:nvSpPr>
          <p:cNvPr id="5" name="Rectangle 1"/>
          <p:cNvSpPr txBox="1">
            <a:spLocks/>
          </p:cNvSpPr>
          <p:nvPr userDrawn="1"/>
        </p:nvSpPr>
        <p:spPr bwMode="black">
          <a:xfrm>
            <a:off x="-1" y="5638800"/>
            <a:ext cx="12192000" cy="1219200"/>
          </a:xfrm>
          <a:prstGeom prst="rect">
            <a:avLst/>
          </a:prstGeom>
          <a:solidFill>
            <a:srgbClr val="003865"/>
          </a:solidFill>
        </p:spPr>
        <p:txBody>
          <a:bodyPr vert="horz" lIns="0" tIns="0" rIns="0" bIns="0" rtlCol="0" anchor="ctr">
            <a:normAutofit/>
          </a:bodyPr>
          <a:lstStyle>
            <a:lvl1pPr algn="ctr" defTabSz="914400" rtl="0" eaLnBrk="1" latinLnBrk="0" hangingPunct="1">
              <a:lnSpc>
                <a:spcPct val="90000"/>
              </a:lnSpc>
              <a:spcBef>
                <a:spcPct val="0"/>
              </a:spcBef>
              <a:buNone/>
              <a:defRPr sz="3600" kern="1200">
                <a:solidFill>
                  <a:schemeClr val="bg1"/>
                </a:solidFill>
                <a:latin typeface="+mj-lt"/>
                <a:ea typeface="+mj-ea"/>
                <a:cs typeface="+mj-cs"/>
              </a:defRPr>
            </a:lvl1pPr>
          </a:lstStyle>
          <a:p>
            <a:endParaRPr lang="en-US"/>
          </a:p>
        </p:txBody>
      </p:sp>
      <p:sp>
        <p:nvSpPr>
          <p:cNvPr id="9" name="Title 2"/>
          <p:cNvSpPr>
            <a:spLocks noGrp="1"/>
          </p:cNvSpPr>
          <p:nvPr>
            <p:ph type="title" hasCustomPrompt="1"/>
          </p:nvPr>
        </p:nvSpPr>
        <p:spPr bwMode="white">
          <a:xfrm>
            <a:off x="266700" y="5638801"/>
            <a:ext cx="11658600" cy="1219200"/>
          </a:xfrm>
          <a:noFill/>
        </p:spPr>
        <p:txBody>
          <a:bodyPr>
            <a:normAutofit/>
          </a:bodyPr>
          <a:lstStyle>
            <a:lvl1pPr algn="ctr">
              <a:defRPr sz="3600">
                <a:solidFill>
                  <a:schemeClr val="bg1"/>
                </a:solidFill>
              </a:defRPr>
            </a:lvl1pPr>
          </a:lstStyle>
          <a:p>
            <a:r>
              <a:rPr lang="en-US"/>
              <a:t>Click to edit title</a:t>
            </a:r>
          </a:p>
        </p:txBody>
      </p:sp>
      <p:sp>
        <p:nvSpPr>
          <p:cNvPr id="4" name="Picture Placeholder 3"/>
          <p:cNvSpPr>
            <a:spLocks noGrp="1"/>
          </p:cNvSpPr>
          <p:nvPr>
            <p:ph type="pic" sz="quarter" idx="10"/>
          </p:nvPr>
        </p:nvSpPr>
        <p:spPr bwMode="gray">
          <a:xfrm>
            <a:off x="0" y="2"/>
            <a:ext cx="12192000" cy="5638797"/>
          </a:xfrm>
        </p:spPr>
        <p:txBody>
          <a:bodyPr/>
          <a:lstStyle/>
          <a:p>
            <a:r>
              <a:rPr lang="en-US"/>
              <a:t>Click icon to add picture</a:t>
            </a:r>
          </a:p>
        </p:txBody>
      </p:sp>
    </p:spTree>
    <p:extLst>
      <p:ext uri="{BB962C8B-B14F-4D97-AF65-F5344CB8AC3E}">
        <p14:creationId xmlns:p14="http://schemas.microsoft.com/office/powerpoint/2010/main" val="1045112619"/>
      </p:ext>
    </p:extLst>
  </p:cSld>
  <p:clrMapOvr>
    <a:masterClrMapping/>
  </p:clrMapOvr>
  <p:hf sldNum="0" hdr="0" ftr="0" dt="0"/>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Big Image (Dark Title)">
    <p:bg>
      <p:bgPr>
        <a:solidFill>
          <a:schemeClr val="bg1"/>
        </a:solidFill>
        <a:effectLst/>
      </p:bgPr>
    </p:bg>
    <p:spTree>
      <p:nvGrpSpPr>
        <p:cNvPr id="1" name=""/>
        <p:cNvGrpSpPr/>
        <p:nvPr/>
      </p:nvGrpSpPr>
      <p:grpSpPr>
        <a:xfrm>
          <a:off x="0" y="0"/>
          <a:ext cx="0" cy="0"/>
          <a:chOff x="0" y="0"/>
          <a:chExt cx="0" cy="0"/>
        </a:xfrm>
      </p:grpSpPr>
      <p:sp>
        <p:nvSpPr>
          <p:cNvPr id="5" name="Rectangle 1"/>
          <p:cNvSpPr txBox="1">
            <a:spLocks/>
          </p:cNvSpPr>
          <p:nvPr userDrawn="1"/>
        </p:nvSpPr>
        <p:spPr bwMode="black">
          <a:xfrm>
            <a:off x="-1" y="5638801"/>
            <a:ext cx="12192000" cy="1219200"/>
          </a:xfrm>
          <a:prstGeom prst="rect">
            <a:avLst/>
          </a:prstGeom>
          <a:solidFill>
            <a:srgbClr val="0D0D0D">
              <a:alpha val="87843"/>
            </a:srgbClr>
          </a:solidFill>
        </p:spPr>
        <p:txBody>
          <a:bodyPr vert="horz" lIns="0" tIns="0" rIns="0" bIns="0" rtlCol="0" anchor="ctr">
            <a:normAutofit/>
          </a:bodyPr>
          <a:lstStyle>
            <a:lvl1pPr algn="ctr" defTabSz="914400" rtl="0" eaLnBrk="1" latinLnBrk="0" hangingPunct="1">
              <a:lnSpc>
                <a:spcPct val="90000"/>
              </a:lnSpc>
              <a:spcBef>
                <a:spcPct val="0"/>
              </a:spcBef>
              <a:buNone/>
              <a:defRPr sz="3600" kern="1200">
                <a:solidFill>
                  <a:schemeClr val="bg1"/>
                </a:solidFill>
                <a:latin typeface="+mj-lt"/>
                <a:ea typeface="+mj-ea"/>
                <a:cs typeface="+mj-cs"/>
              </a:defRPr>
            </a:lvl1pPr>
          </a:lstStyle>
          <a:p>
            <a:endParaRPr lang="en-US"/>
          </a:p>
        </p:txBody>
      </p:sp>
      <p:sp>
        <p:nvSpPr>
          <p:cNvPr id="9" name="Title 2"/>
          <p:cNvSpPr>
            <a:spLocks noGrp="1"/>
          </p:cNvSpPr>
          <p:nvPr>
            <p:ph type="title" hasCustomPrompt="1"/>
          </p:nvPr>
        </p:nvSpPr>
        <p:spPr bwMode="white">
          <a:xfrm>
            <a:off x="266700" y="5638801"/>
            <a:ext cx="11658600" cy="1219200"/>
          </a:xfrm>
          <a:noFill/>
        </p:spPr>
        <p:txBody>
          <a:bodyPr>
            <a:normAutofit/>
          </a:bodyPr>
          <a:lstStyle>
            <a:lvl1pPr algn="ctr">
              <a:defRPr sz="3600">
                <a:solidFill>
                  <a:schemeClr val="bg1"/>
                </a:solidFill>
              </a:defRPr>
            </a:lvl1pPr>
          </a:lstStyle>
          <a:p>
            <a:r>
              <a:rPr lang="en-US"/>
              <a:t>Click to edit title</a:t>
            </a:r>
          </a:p>
        </p:txBody>
      </p:sp>
      <p:sp>
        <p:nvSpPr>
          <p:cNvPr id="4" name="Picture Placeholder 3"/>
          <p:cNvSpPr>
            <a:spLocks noGrp="1"/>
          </p:cNvSpPr>
          <p:nvPr>
            <p:ph type="pic" sz="quarter" idx="10"/>
          </p:nvPr>
        </p:nvSpPr>
        <p:spPr bwMode="gray">
          <a:xfrm>
            <a:off x="0" y="2"/>
            <a:ext cx="12192000" cy="5638799"/>
          </a:xfrm>
        </p:spPr>
        <p:txBody>
          <a:bodyPr/>
          <a:lstStyle/>
          <a:p>
            <a:r>
              <a:rPr lang="en-US"/>
              <a:t>Click icon to add picture</a:t>
            </a:r>
          </a:p>
        </p:txBody>
      </p:sp>
    </p:spTree>
    <p:extLst>
      <p:ext uri="{BB962C8B-B14F-4D97-AF65-F5344CB8AC3E}">
        <p14:creationId xmlns:p14="http://schemas.microsoft.com/office/powerpoint/2010/main" val="3297887301"/>
      </p:ext>
    </p:extLst>
  </p:cSld>
  <p:clrMapOvr>
    <a:masterClrMapping/>
  </p:clrMapOvr>
  <p:hf sldNum="0" hdr="0" ftr="0" dt="0"/>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Big Image (Green Title)">
    <p:bg>
      <p:bgPr>
        <a:solidFill>
          <a:schemeClr val="bg1"/>
        </a:solidFill>
        <a:effectLst/>
      </p:bgPr>
    </p:bg>
    <p:spTree>
      <p:nvGrpSpPr>
        <p:cNvPr id="1" name=""/>
        <p:cNvGrpSpPr/>
        <p:nvPr/>
      </p:nvGrpSpPr>
      <p:grpSpPr>
        <a:xfrm>
          <a:off x="0" y="0"/>
          <a:ext cx="0" cy="0"/>
          <a:chOff x="0" y="0"/>
          <a:chExt cx="0" cy="0"/>
        </a:xfrm>
      </p:grpSpPr>
      <p:sp>
        <p:nvSpPr>
          <p:cNvPr id="5" name="Rectangle 1"/>
          <p:cNvSpPr txBox="1">
            <a:spLocks/>
          </p:cNvSpPr>
          <p:nvPr userDrawn="1"/>
        </p:nvSpPr>
        <p:spPr bwMode="auto">
          <a:xfrm>
            <a:off x="0" y="5638800"/>
            <a:ext cx="12192000" cy="1219200"/>
          </a:xfrm>
          <a:prstGeom prst="rect">
            <a:avLst/>
          </a:prstGeom>
          <a:solidFill>
            <a:srgbClr val="78BE21"/>
          </a:solidFill>
        </p:spPr>
        <p:txBody>
          <a:bodyPr vert="horz" lIns="0" tIns="0" rIns="0" bIns="0" rtlCol="0" anchor="ctr">
            <a:normAutofit/>
          </a:bodyPr>
          <a:lstStyle>
            <a:lvl1pPr algn="ctr" defTabSz="914400" rtl="0" eaLnBrk="1" latinLnBrk="0" hangingPunct="1">
              <a:lnSpc>
                <a:spcPct val="90000"/>
              </a:lnSpc>
              <a:spcBef>
                <a:spcPct val="0"/>
              </a:spcBef>
              <a:buNone/>
              <a:defRPr sz="3600" kern="1200">
                <a:solidFill>
                  <a:schemeClr val="tx2"/>
                </a:solidFill>
                <a:latin typeface="+mj-lt"/>
                <a:ea typeface="+mj-ea"/>
                <a:cs typeface="+mj-cs"/>
              </a:defRPr>
            </a:lvl1pPr>
          </a:lstStyle>
          <a:p>
            <a:endParaRPr lang="en-US"/>
          </a:p>
        </p:txBody>
      </p:sp>
      <p:sp>
        <p:nvSpPr>
          <p:cNvPr id="9" name="Title 2"/>
          <p:cNvSpPr>
            <a:spLocks noGrp="1"/>
          </p:cNvSpPr>
          <p:nvPr>
            <p:ph type="title" hasCustomPrompt="1"/>
          </p:nvPr>
        </p:nvSpPr>
        <p:spPr bwMode="black">
          <a:xfrm>
            <a:off x="266700" y="5638800"/>
            <a:ext cx="11658600" cy="1219200"/>
          </a:xfrm>
          <a:noFill/>
        </p:spPr>
        <p:txBody>
          <a:bodyPr>
            <a:normAutofit/>
          </a:bodyPr>
          <a:lstStyle>
            <a:lvl1pPr algn="ctr">
              <a:defRPr sz="3600">
                <a:solidFill>
                  <a:schemeClr val="tx2"/>
                </a:solidFill>
              </a:defRPr>
            </a:lvl1pPr>
          </a:lstStyle>
          <a:p>
            <a:r>
              <a:rPr lang="en-US"/>
              <a:t>Click to edit title</a:t>
            </a:r>
          </a:p>
        </p:txBody>
      </p:sp>
      <p:sp>
        <p:nvSpPr>
          <p:cNvPr id="4" name="Picture Placeholder 3"/>
          <p:cNvSpPr>
            <a:spLocks noGrp="1"/>
          </p:cNvSpPr>
          <p:nvPr>
            <p:ph type="pic" sz="quarter" idx="10"/>
          </p:nvPr>
        </p:nvSpPr>
        <p:spPr bwMode="gray">
          <a:xfrm>
            <a:off x="0" y="3"/>
            <a:ext cx="12192000" cy="5638798"/>
          </a:xfrm>
        </p:spPr>
        <p:txBody>
          <a:bodyPr/>
          <a:lstStyle/>
          <a:p>
            <a:r>
              <a:rPr lang="en-US"/>
              <a:t>Click icon to add picture</a:t>
            </a:r>
          </a:p>
        </p:txBody>
      </p:sp>
    </p:spTree>
    <p:extLst>
      <p:ext uri="{BB962C8B-B14F-4D97-AF65-F5344CB8AC3E}">
        <p14:creationId xmlns:p14="http://schemas.microsoft.com/office/powerpoint/2010/main" val="1634237328"/>
      </p:ext>
    </p:extLst>
  </p:cSld>
  <p:clrMapOvr>
    <a:masterClrMapping/>
  </p:clrMapOvr>
  <p:hf sldNum="0" hdr="0" ftr="0" dt="0"/>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Big Image (Light Gray Title)">
    <p:bg>
      <p:bgPr>
        <a:solidFill>
          <a:schemeClr val="bg1"/>
        </a:solidFill>
        <a:effectLst/>
      </p:bgPr>
    </p:bg>
    <p:spTree>
      <p:nvGrpSpPr>
        <p:cNvPr id="1" name=""/>
        <p:cNvGrpSpPr/>
        <p:nvPr/>
      </p:nvGrpSpPr>
      <p:grpSpPr>
        <a:xfrm>
          <a:off x="0" y="0"/>
          <a:ext cx="0" cy="0"/>
          <a:chOff x="0" y="0"/>
          <a:chExt cx="0" cy="0"/>
        </a:xfrm>
      </p:grpSpPr>
      <p:sp>
        <p:nvSpPr>
          <p:cNvPr id="5" name="Rectangle 1"/>
          <p:cNvSpPr txBox="1">
            <a:spLocks/>
          </p:cNvSpPr>
          <p:nvPr userDrawn="1"/>
        </p:nvSpPr>
        <p:spPr bwMode="auto">
          <a:xfrm>
            <a:off x="0" y="5638800"/>
            <a:ext cx="12192000" cy="1219200"/>
          </a:xfrm>
          <a:prstGeom prst="rect">
            <a:avLst/>
          </a:prstGeom>
          <a:solidFill>
            <a:srgbClr val="E8E8E8">
              <a:alpha val="87843"/>
            </a:srgbClr>
          </a:solidFill>
        </p:spPr>
        <p:txBody>
          <a:bodyPr vert="horz" lIns="0" tIns="0" rIns="0" bIns="0" rtlCol="0" anchor="ctr">
            <a:normAutofit/>
          </a:bodyPr>
          <a:lstStyle>
            <a:lvl1pPr algn="ctr" defTabSz="914400" rtl="0" eaLnBrk="1" latinLnBrk="0" hangingPunct="1">
              <a:lnSpc>
                <a:spcPct val="90000"/>
              </a:lnSpc>
              <a:spcBef>
                <a:spcPct val="0"/>
              </a:spcBef>
              <a:buNone/>
              <a:defRPr sz="3600" kern="1200">
                <a:solidFill>
                  <a:schemeClr val="tx2"/>
                </a:solidFill>
                <a:latin typeface="+mj-lt"/>
                <a:ea typeface="+mj-ea"/>
                <a:cs typeface="+mj-cs"/>
              </a:defRPr>
            </a:lvl1pPr>
          </a:lstStyle>
          <a:p>
            <a:endParaRPr lang="en-US"/>
          </a:p>
        </p:txBody>
      </p:sp>
      <p:sp>
        <p:nvSpPr>
          <p:cNvPr id="9" name="Title 2"/>
          <p:cNvSpPr>
            <a:spLocks noGrp="1"/>
          </p:cNvSpPr>
          <p:nvPr>
            <p:ph type="title" hasCustomPrompt="1"/>
          </p:nvPr>
        </p:nvSpPr>
        <p:spPr bwMode="black">
          <a:xfrm>
            <a:off x="266700" y="5638800"/>
            <a:ext cx="11658600" cy="1219200"/>
          </a:xfrm>
          <a:noFill/>
        </p:spPr>
        <p:txBody>
          <a:bodyPr>
            <a:normAutofit/>
          </a:bodyPr>
          <a:lstStyle>
            <a:lvl1pPr algn="ctr">
              <a:defRPr sz="3600">
                <a:solidFill>
                  <a:schemeClr val="tx2"/>
                </a:solidFill>
              </a:defRPr>
            </a:lvl1pPr>
          </a:lstStyle>
          <a:p>
            <a:r>
              <a:rPr lang="en-US"/>
              <a:t>Click to edit title</a:t>
            </a:r>
          </a:p>
        </p:txBody>
      </p:sp>
      <p:sp>
        <p:nvSpPr>
          <p:cNvPr id="4" name="Picture Placeholder 3"/>
          <p:cNvSpPr>
            <a:spLocks noGrp="1"/>
          </p:cNvSpPr>
          <p:nvPr>
            <p:ph type="pic" sz="quarter" idx="10"/>
          </p:nvPr>
        </p:nvSpPr>
        <p:spPr bwMode="gray">
          <a:xfrm>
            <a:off x="0" y="3"/>
            <a:ext cx="12192000" cy="5638798"/>
          </a:xfrm>
        </p:spPr>
        <p:txBody>
          <a:bodyPr/>
          <a:lstStyle/>
          <a:p>
            <a:r>
              <a:rPr lang="en-US"/>
              <a:t>Click icon to add picture</a:t>
            </a:r>
          </a:p>
        </p:txBody>
      </p:sp>
    </p:spTree>
    <p:extLst>
      <p:ext uri="{BB962C8B-B14F-4D97-AF65-F5344CB8AC3E}">
        <p14:creationId xmlns:p14="http://schemas.microsoft.com/office/powerpoint/2010/main" val="1703797675"/>
      </p:ext>
    </p:extLst>
  </p:cSld>
  <p:clrMapOvr>
    <a:masterClrMapping/>
  </p:clrMapOvr>
  <p:hf sldNum="0"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 (Photo)">
    <p:bg>
      <p:bgPr>
        <a:solidFill>
          <a:schemeClr val="bg1"/>
        </a:solidFill>
        <a:effectLst/>
      </p:bgPr>
    </p:bg>
    <p:spTree>
      <p:nvGrpSpPr>
        <p:cNvPr id="1" name=""/>
        <p:cNvGrpSpPr/>
        <p:nvPr/>
      </p:nvGrpSpPr>
      <p:grpSpPr>
        <a:xfrm>
          <a:off x="0" y="0"/>
          <a:ext cx="0" cy="0"/>
          <a:chOff x="0" y="0"/>
          <a:chExt cx="0" cy="0"/>
        </a:xfrm>
      </p:grpSpPr>
      <p:sp>
        <p:nvSpPr>
          <p:cNvPr id="8" name="Rectangle 1"/>
          <p:cNvSpPr txBox="1">
            <a:spLocks/>
          </p:cNvSpPr>
          <p:nvPr userDrawn="1"/>
        </p:nvSpPr>
        <p:spPr bwMode="black">
          <a:xfrm>
            <a:off x="0" y="3477837"/>
            <a:ext cx="12192000" cy="1295182"/>
          </a:xfrm>
          <a:prstGeom prst="rect">
            <a:avLst/>
          </a:prstGeom>
          <a:solidFill>
            <a:schemeClr val="accent1"/>
          </a:solidFill>
        </p:spPr>
        <p:txBody>
          <a:bodyPr vert="horz" wrap="square" lIns="0" tIns="0" rIns="0" bIns="0" rtlCol="0" anchor="ctr">
            <a:normAutofit/>
          </a:bodyPr>
          <a:lstStyle>
            <a:lvl1pPr algn="ctr" defTabSz="914400" rtl="0" eaLnBrk="1" latinLnBrk="0" hangingPunct="1">
              <a:lnSpc>
                <a:spcPct val="90000"/>
              </a:lnSpc>
              <a:spcBef>
                <a:spcPct val="0"/>
              </a:spcBef>
              <a:buNone/>
              <a:defRPr sz="3600" kern="1200">
                <a:solidFill>
                  <a:schemeClr val="bg1"/>
                </a:solidFill>
                <a:latin typeface="+mj-lt"/>
                <a:ea typeface="+mj-ea"/>
                <a:cs typeface="+mj-cs"/>
              </a:defRPr>
            </a:lvl1pPr>
          </a:lstStyle>
          <a:p>
            <a:endParaRPr lang="en-US"/>
          </a:p>
        </p:txBody>
      </p:sp>
      <p:sp>
        <p:nvSpPr>
          <p:cNvPr id="2" name="Title 2"/>
          <p:cNvSpPr>
            <a:spLocks noGrp="1"/>
          </p:cNvSpPr>
          <p:nvPr>
            <p:ph type="ctrTitle" hasCustomPrompt="1"/>
          </p:nvPr>
        </p:nvSpPr>
        <p:spPr bwMode="white">
          <a:xfrm>
            <a:off x="266700" y="3477837"/>
            <a:ext cx="11658600" cy="1295182"/>
          </a:xfrm>
          <a:noFill/>
        </p:spPr>
        <p:txBody>
          <a:bodyPr wrap="square" lIns="182880" tIns="91440" rIns="182880" bIns="91440" anchor="ctr">
            <a:normAutofit/>
          </a:bodyPr>
          <a:lstStyle>
            <a:lvl1pPr algn="ctr">
              <a:defRPr sz="3600">
                <a:solidFill>
                  <a:schemeClr val="bg1"/>
                </a:solidFill>
              </a:defRPr>
            </a:lvl1pPr>
          </a:lstStyle>
          <a:p>
            <a:r>
              <a:rPr lang="en-US"/>
              <a:t>Click to enter the slideshow title</a:t>
            </a:r>
          </a:p>
        </p:txBody>
      </p:sp>
      <p:sp>
        <p:nvSpPr>
          <p:cNvPr id="3" name="Rectangle 3"/>
          <p:cNvSpPr/>
          <p:nvPr userDrawn="1"/>
        </p:nvSpPr>
        <p:spPr bwMode="auto">
          <a:xfrm>
            <a:off x="0" y="4773019"/>
            <a:ext cx="12192000" cy="2084981"/>
          </a:xfrm>
          <a:prstGeom prst="rect">
            <a:avLst/>
          </a:prstGeom>
          <a:solidFill>
            <a:srgbClr val="E8E8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noFill/>
              </a:ln>
            </a:endParaRPr>
          </a:p>
        </p:txBody>
      </p:sp>
      <p:sp>
        <p:nvSpPr>
          <p:cNvPr id="11" name="Text Placeholder 4"/>
          <p:cNvSpPr>
            <a:spLocks noGrp="1"/>
          </p:cNvSpPr>
          <p:nvPr>
            <p:ph type="body" sz="quarter" idx="18" hasCustomPrompt="1"/>
          </p:nvPr>
        </p:nvSpPr>
        <p:spPr bwMode="black">
          <a:xfrm>
            <a:off x="838200" y="5041204"/>
            <a:ext cx="10515600" cy="1097128"/>
          </a:xfrm>
        </p:spPr>
        <p:txBody>
          <a:bodyPr>
            <a:normAutofit/>
          </a:bodyPr>
          <a:lstStyle>
            <a:lvl1pPr marL="0" indent="0" algn="ctr">
              <a:buNone/>
              <a:defRPr sz="2400"/>
            </a:lvl1pPr>
          </a:lstStyle>
          <a:p>
            <a:pPr lvl="0"/>
            <a:r>
              <a:rPr lang="en-US" err="1"/>
              <a:t>Firstname</a:t>
            </a:r>
            <a:r>
              <a:rPr lang="en-US"/>
              <a:t> </a:t>
            </a:r>
            <a:r>
              <a:rPr lang="en-US" err="1"/>
              <a:t>Lastname</a:t>
            </a:r>
            <a:r>
              <a:rPr lang="en-US"/>
              <a:t> | Job Title</a:t>
            </a:r>
          </a:p>
        </p:txBody>
      </p:sp>
      <p:pic>
        <p:nvPicPr>
          <p:cNvPr id="13" name="Graphic 5" descr="Minnesota Department of Health logo">
            <a:extLst>
              <a:ext uri="{FF2B5EF4-FFF2-40B4-BE49-F238E27FC236}">
                <a16:creationId xmlns:a16="http://schemas.microsoft.com/office/drawing/2014/main" id="{AB91618F-0F80-4130-B959-FE0C5B87DF42}"/>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850124" y="6161606"/>
            <a:ext cx="2427390" cy="346770"/>
          </a:xfrm>
          <a:prstGeom prst="rect">
            <a:avLst/>
          </a:prstGeom>
        </p:spPr>
      </p:pic>
      <p:sp>
        <p:nvSpPr>
          <p:cNvPr id="9" name="Footer Placeholder 6"/>
          <p:cNvSpPr>
            <a:spLocks noGrp="1"/>
          </p:cNvSpPr>
          <p:nvPr>
            <p:ph type="ftr" sz="quarter" idx="3"/>
          </p:nvPr>
        </p:nvSpPr>
        <p:spPr bwMode="black">
          <a:xfrm>
            <a:off x="5766153" y="6138332"/>
            <a:ext cx="5587647" cy="365125"/>
          </a:xfrm>
          <a:prstGeom prst="rect">
            <a:avLst/>
          </a:prstGeom>
        </p:spPr>
        <p:txBody>
          <a:bodyPr anchor="b"/>
          <a:lstStyle>
            <a:lvl1pPr algn="r">
              <a:defRPr sz="1200">
                <a:solidFill>
                  <a:schemeClr val="tx2"/>
                </a:solidFill>
              </a:defRPr>
            </a:lvl1pPr>
          </a:lstStyle>
          <a:p>
            <a:r>
              <a:rPr lang="en-US"/>
              <a:t>health.state.mn.us</a:t>
            </a:r>
          </a:p>
        </p:txBody>
      </p:sp>
      <p:sp>
        <p:nvSpPr>
          <p:cNvPr id="6" name="Picture Placeholder 7"/>
          <p:cNvSpPr>
            <a:spLocks noGrp="1"/>
          </p:cNvSpPr>
          <p:nvPr>
            <p:ph type="pic" sz="quarter" idx="17"/>
          </p:nvPr>
        </p:nvSpPr>
        <p:spPr bwMode="gray">
          <a:xfrm>
            <a:off x="0" y="0"/>
            <a:ext cx="12192000" cy="3380732"/>
          </a:xfrm>
        </p:spPr>
        <p:txBody>
          <a:bodyPr/>
          <a:lstStyle/>
          <a:p>
            <a:r>
              <a:rPr lang="en-US"/>
              <a:t>Click icon to add picture</a:t>
            </a:r>
          </a:p>
        </p:txBody>
      </p:sp>
    </p:spTree>
    <p:extLst>
      <p:ext uri="{BB962C8B-B14F-4D97-AF65-F5344CB8AC3E}">
        <p14:creationId xmlns:p14="http://schemas.microsoft.com/office/powerpoint/2010/main" val="178882439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Screenshot (Dark Horizontal)">
    <p:bg bwMode="black">
      <p:bgPr>
        <a:gradFill>
          <a:gsLst>
            <a:gs pos="100000">
              <a:schemeClr val="tx2">
                <a:lumMod val="95000"/>
                <a:lumOff val="5000"/>
              </a:schemeClr>
            </a:gs>
            <a:gs pos="45000">
              <a:schemeClr val="tx2">
                <a:lumMod val="85000"/>
                <a:lumOff val="15000"/>
              </a:schemeClr>
            </a:gs>
            <a:gs pos="86000">
              <a:schemeClr val="tx2">
                <a:lumMod val="90000"/>
                <a:lumOff val="10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13" name="Title 1"/>
          <p:cNvSpPr>
            <a:spLocks noGrp="1"/>
          </p:cNvSpPr>
          <p:nvPr>
            <p:ph type="title" hasCustomPrompt="1"/>
          </p:nvPr>
        </p:nvSpPr>
        <p:spPr bwMode="white">
          <a:xfrm>
            <a:off x="815897" y="287066"/>
            <a:ext cx="3521927" cy="2734914"/>
          </a:xfrm>
        </p:spPr>
        <p:txBody>
          <a:bodyPr/>
          <a:lstStyle>
            <a:lvl1pPr>
              <a:defRPr b="0">
                <a:solidFill>
                  <a:schemeClr val="accent2"/>
                </a:solidFill>
              </a:defRPr>
            </a:lvl1pPr>
          </a:lstStyle>
          <a:p>
            <a:r>
              <a:rPr lang="en-US"/>
              <a:t>Click to edit title</a:t>
            </a:r>
          </a:p>
        </p:txBody>
      </p:sp>
      <p:sp>
        <p:nvSpPr>
          <p:cNvPr id="15" name="Text Placeholder 2"/>
          <p:cNvSpPr>
            <a:spLocks noGrp="1"/>
          </p:cNvSpPr>
          <p:nvPr>
            <p:ph type="body" sz="quarter" idx="13"/>
          </p:nvPr>
        </p:nvSpPr>
        <p:spPr bwMode="white">
          <a:xfrm>
            <a:off x="815975" y="3211513"/>
            <a:ext cx="3521849" cy="2475609"/>
          </a:xfrm>
        </p:spPr>
        <p:txBody>
          <a:bodyPr/>
          <a:lstStyle>
            <a:lvl1pPr>
              <a:buClr>
                <a:schemeClr val="accent2"/>
              </a:buClr>
              <a:defRPr>
                <a:solidFill>
                  <a:schemeClr val="bg1"/>
                </a:solidFill>
              </a:defRPr>
            </a:lvl1pPr>
            <a:lvl2pPr>
              <a:buClr>
                <a:schemeClr val="accent2"/>
              </a:buClr>
              <a:defRPr>
                <a:solidFill>
                  <a:schemeClr val="bg1"/>
                </a:solidFill>
              </a:defRPr>
            </a:lvl2pPr>
            <a:lvl3pPr>
              <a:buClr>
                <a:schemeClr val="accent2"/>
              </a:buClr>
              <a:defRPr>
                <a:solidFill>
                  <a:schemeClr val="bg1"/>
                </a:solidFill>
              </a:defRPr>
            </a:lvl3pPr>
            <a:lvl4pPr>
              <a:buClr>
                <a:schemeClr val="accent2"/>
              </a:buClr>
              <a:defRPr>
                <a:solidFill>
                  <a:schemeClr val="bg1"/>
                </a:solidFill>
              </a:defRPr>
            </a:lvl4pPr>
            <a:lvl5pPr>
              <a:buClr>
                <a:schemeClr val="accent2"/>
              </a:buCl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1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gray">
          <a:xfrm>
            <a:off x="4976787" y="504855"/>
            <a:ext cx="9618920" cy="5413315"/>
          </a:xfrm>
          <a:prstGeom prst="rect">
            <a:avLst/>
          </a:prstGeom>
          <a:ln>
            <a:noFill/>
          </a:ln>
          <a:effectLst>
            <a:outerShdw blurRad="292100" dist="139700" dir="2700000" algn="tl" rotWithShape="0">
              <a:srgbClr val="333333">
                <a:alpha val="65000"/>
              </a:srgbClr>
            </a:outerShdw>
          </a:effectLst>
        </p:spPr>
      </p:pic>
      <p:sp>
        <p:nvSpPr>
          <p:cNvPr id="16" name="Picture Placeholder 4" descr="Screenshot"/>
          <p:cNvSpPr>
            <a:spLocks noGrp="1"/>
          </p:cNvSpPr>
          <p:nvPr>
            <p:ph type="pic" sz="quarter" idx="10" hasCustomPrompt="1"/>
          </p:nvPr>
        </p:nvSpPr>
        <p:spPr bwMode="gray">
          <a:xfrm>
            <a:off x="4976787" y="1067565"/>
            <a:ext cx="9516215" cy="4850604"/>
          </a:xfrm>
        </p:spPr>
        <p:txBody>
          <a:bodyPr/>
          <a:lstStyle>
            <a:lvl1pPr>
              <a:defRPr/>
            </a:lvl1pPr>
          </a:lstStyle>
          <a:p>
            <a:r>
              <a:rPr lang="en-US"/>
              <a:t>Click icon to insert screenshot</a:t>
            </a:r>
          </a:p>
        </p:txBody>
      </p:sp>
      <p:sp>
        <p:nvSpPr>
          <p:cNvPr id="8" name="Date Placeholder 5"/>
          <p:cNvSpPr>
            <a:spLocks noGrp="1"/>
          </p:cNvSpPr>
          <p:nvPr>
            <p:ph type="dt" sz="half" idx="11"/>
          </p:nvPr>
        </p:nvSpPr>
        <p:spPr bwMode="white">
          <a:xfrm>
            <a:off x="838200" y="6356350"/>
            <a:ext cx="1358590" cy="365125"/>
          </a:xfrm>
        </p:spPr>
        <p:txBody>
          <a:bodyPr/>
          <a:lstStyle>
            <a:lvl1pPr>
              <a:defRPr>
                <a:solidFill>
                  <a:schemeClr val="bg1"/>
                </a:solidFill>
              </a:defRPr>
            </a:lvl1pPr>
          </a:lstStyle>
          <a:p>
            <a:fld id="{F4B91AA0-3BA7-4036-A3DA-317C6C4FFA29}" type="datetime1">
              <a:rPr lang="en-US" smtClean="0"/>
              <a:t>6/1/2023</a:t>
            </a:fld>
            <a:endParaRPr lang="en-US"/>
          </a:p>
        </p:txBody>
      </p:sp>
      <p:sp>
        <p:nvSpPr>
          <p:cNvPr id="7" name="Footer Placeholder 6"/>
          <p:cNvSpPr>
            <a:spLocks noGrp="1"/>
          </p:cNvSpPr>
          <p:nvPr>
            <p:ph type="ftr" sz="quarter" idx="3"/>
          </p:nvPr>
        </p:nvSpPr>
        <p:spPr bwMode="white">
          <a:xfrm>
            <a:off x="3302177" y="6356349"/>
            <a:ext cx="5587647" cy="365125"/>
          </a:xfrm>
          <a:prstGeom prst="rect">
            <a:avLst/>
          </a:prstGeom>
        </p:spPr>
        <p:txBody>
          <a:bodyPr anchor="ctr"/>
          <a:lstStyle>
            <a:lvl1pPr algn="ctr">
              <a:defRPr sz="1200">
                <a:solidFill>
                  <a:schemeClr val="bg1"/>
                </a:solidFill>
              </a:defRPr>
            </a:lvl1pPr>
          </a:lstStyle>
          <a:p>
            <a:r>
              <a:rPr lang="en-US"/>
              <a:t>health.state.mn.us</a:t>
            </a:r>
          </a:p>
        </p:txBody>
      </p:sp>
      <p:sp>
        <p:nvSpPr>
          <p:cNvPr id="9" name="Slide Number Placeholder 7"/>
          <p:cNvSpPr>
            <a:spLocks noGrp="1"/>
          </p:cNvSpPr>
          <p:nvPr>
            <p:ph type="sldNum" sz="quarter" idx="12"/>
          </p:nvPr>
        </p:nvSpPr>
        <p:spPr bwMode="white">
          <a:xfrm>
            <a:off x="9891132" y="6356350"/>
            <a:ext cx="1462668" cy="365125"/>
          </a:xfrm>
        </p:spPr>
        <p:txBody>
          <a:bodyPr/>
          <a:lstStyle>
            <a:lvl1pPr>
              <a:defRPr>
                <a:solidFill>
                  <a:schemeClr val="bg1"/>
                </a:solidFill>
              </a:defRPr>
            </a:lvl1pPr>
          </a:lstStyle>
          <a:p>
            <a:fld id="{48F63A3B-78C7-47BE-AE5E-E10140E04643}" type="slidenum">
              <a:rPr lang="en-US" smtClean="0"/>
              <a:pPr/>
              <a:t>‹#›</a:t>
            </a:fld>
            <a:endParaRPr lang="en-US"/>
          </a:p>
        </p:txBody>
      </p:sp>
    </p:spTree>
    <p:extLst>
      <p:ext uri="{BB962C8B-B14F-4D97-AF65-F5344CB8AC3E}">
        <p14:creationId xmlns:p14="http://schemas.microsoft.com/office/powerpoint/2010/main" val="375560126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Screenshot (Dark Vertical)">
    <p:bg bwMode="black">
      <p:bgPr>
        <a:gradFill>
          <a:gsLst>
            <a:gs pos="100000">
              <a:schemeClr val="tx2">
                <a:lumMod val="95000"/>
                <a:lumOff val="5000"/>
              </a:schemeClr>
            </a:gs>
            <a:gs pos="45000">
              <a:schemeClr val="tx2">
                <a:lumMod val="85000"/>
                <a:lumOff val="15000"/>
              </a:schemeClr>
            </a:gs>
            <a:gs pos="86000">
              <a:schemeClr val="tx2">
                <a:lumMod val="90000"/>
                <a:lumOff val="10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6" name="Title 1"/>
          <p:cNvSpPr>
            <a:spLocks noGrp="1"/>
          </p:cNvSpPr>
          <p:nvPr>
            <p:ph type="title"/>
          </p:nvPr>
        </p:nvSpPr>
        <p:spPr bwMode="white">
          <a:xfrm>
            <a:off x="838200" y="-1"/>
            <a:ext cx="10515600" cy="1216025"/>
          </a:xfrm>
          <a:noFill/>
        </p:spPr>
        <p:txBody>
          <a:bodyPr lIns="0" rIns="0">
            <a:normAutofit/>
          </a:bodyPr>
          <a:lstStyle>
            <a:lvl1pPr algn="r">
              <a:defRPr sz="3600">
                <a:solidFill>
                  <a:schemeClr val="accent2"/>
                </a:solidFill>
              </a:defRPr>
            </a:lvl1pPr>
          </a:lstStyle>
          <a:p>
            <a:r>
              <a:rPr lang="en-US"/>
              <a:t>Click to edit Master title style</a:t>
            </a:r>
          </a:p>
        </p:txBody>
      </p:sp>
      <p:sp>
        <p:nvSpPr>
          <p:cNvPr id="11" name="Text Placeholder 2"/>
          <p:cNvSpPr>
            <a:spLocks noGrp="1"/>
          </p:cNvSpPr>
          <p:nvPr>
            <p:ph type="body" sz="quarter" idx="13"/>
          </p:nvPr>
        </p:nvSpPr>
        <p:spPr bwMode="white">
          <a:xfrm>
            <a:off x="838200" y="1365203"/>
            <a:ext cx="10515600" cy="1567183"/>
          </a:xfrm>
        </p:spPr>
        <p:txBody>
          <a:bodyPr/>
          <a:lstStyle>
            <a:lvl1pPr>
              <a:buClr>
                <a:schemeClr val="accent2"/>
              </a:buClr>
              <a:defRPr>
                <a:solidFill>
                  <a:schemeClr val="bg1"/>
                </a:solidFill>
              </a:defRPr>
            </a:lvl1pPr>
            <a:lvl2pPr>
              <a:buClr>
                <a:schemeClr val="accent2"/>
              </a:buClr>
              <a:defRPr>
                <a:solidFill>
                  <a:schemeClr val="bg1"/>
                </a:solidFill>
              </a:defRPr>
            </a:lvl2pPr>
            <a:lvl3pPr>
              <a:buClr>
                <a:schemeClr val="accent2"/>
              </a:buCl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p:txBody>
      </p:sp>
      <p:pic>
        <p:nvPicPr>
          <p:cNvPr id="12"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gray">
          <a:xfrm>
            <a:off x="1373458" y="3222702"/>
            <a:ext cx="9387470" cy="5283060"/>
          </a:xfrm>
          <a:prstGeom prst="rect">
            <a:avLst/>
          </a:prstGeom>
          <a:ln>
            <a:noFill/>
          </a:ln>
          <a:effectLst>
            <a:outerShdw blurRad="292100" dist="139700" dir="2700000" algn="tl" rotWithShape="0">
              <a:srgbClr val="333333">
                <a:alpha val="65000"/>
              </a:srgbClr>
            </a:outerShdw>
          </a:effectLst>
        </p:spPr>
      </p:pic>
      <p:sp>
        <p:nvSpPr>
          <p:cNvPr id="17" name="Picture Placeholder 4" descr="Screenshot"/>
          <p:cNvSpPr>
            <a:spLocks noGrp="1"/>
          </p:cNvSpPr>
          <p:nvPr>
            <p:ph type="pic" sz="quarter" idx="10" hasCustomPrompt="1"/>
          </p:nvPr>
        </p:nvSpPr>
        <p:spPr bwMode="gray">
          <a:xfrm>
            <a:off x="1373459" y="3771871"/>
            <a:ext cx="9287236" cy="4733889"/>
          </a:xfrm>
        </p:spPr>
        <p:txBody>
          <a:bodyPr/>
          <a:lstStyle>
            <a:lvl1pPr>
              <a:defRPr/>
            </a:lvl1pPr>
          </a:lstStyle>
          <a:p>
            <a:r>
              <a:rPr lang="en-US"/>
              <a:t>Click icon to insert screenshot</a:t>
            </a:r>
          </a:p>
        </p:txBody>
      </p:sp>
    </p:spTree>
    <p:extLst>
      <p:ext uri="{BB962C8B-B14F-4D97-AF65-F5344CB8AC3E}">
        <p14:creationId xmlns:p14="http://schemas.microsoft.com/office/powerpoint/2010/main" val="163991594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Screenshot (Full Window Dark)">
    <p:bg bwMode="black">
      <p:bgPr>
        <a:gradFill>
          <a:gsLst>
            <a:gs pos="100000">
              <a:schemeClr val="tx2">
                <a:lumMod val="95000"/>
                <a:lumOff val="5000"/>
              </a:schemeClr>
            </a:gs>
            <a:gs pos="45000">
              <a:schemeClr val="tx2">
                <a:lumMod val="85000"/>
                <a:lumOff val="15000"/>
              </a:schemeClr>
            </a:gs>
            <a:gs pos="86000">
              <a:schemeClr val="tx2">
                <a:lumMod val="90000"/>
                <a:lumOff val="10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5" name="Title 1"/>
          <p:cNvSpPr>
            <a:spLocks noGrp="1"/>
          </p:cNvSpPr>
          <p:nvPr>
            <p:ph type="title"/>
          </p:nvPr>
        </p:nvSpPr>
        <p:spPr bwMode="white">
          <a:xfrm>
            <a:off x="838200" y="-1"/>
            <a:ext cx="10515600" cy="1216025"/>
          </a:xfrm>
          <a:noFill/>
        </p:spPr>
        <p:txBody>
          <a:bodyPr lIns="0" rIns="0">
            <a:normAutofit/>
          </a:bodyPr>
          <a:lstStyle>
            <a:lvl1pPr algn="r">
              <a:defRPr sz="3600">
                <a:solidFill>
                  <a:schemeClr val="accent2"/>
                </a:solidFill>
              </a:defRPr>
            </a:lvl1pPr>
          </a:lstStyle>
          <a:p>
            <a:r>
              <a:rPr lang="en-US"/>
              <a:t>Click to edit Master title style</a:t>
            </a:r>
          </a:p>
        </p:txBody>
      </p:sp>
      <p:pic>
        <p:nvPicPr>
          <p:cNvPr id="12" name="Pictur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gray">
          <a:xfrm>
            <a:off x="1373458" y="1264693"/>
            <a:ext cx="9387470" cy="5283060"/>
          </a:xfrm>
          <a:prstGeom prst="rect">
            <a:avLst/>
          </a:prstGeom>
          <a:ln>
            <a:noFill/>
          </a:ln>
          <a:effectLst>
            <a:outerShdw blurRad="292100" dist="139700" dir="2700000" algn="tl" rotWithShape="0">
              <a:srgbClr val="333333">
                <a:alpha val="65000"/>
              </a:srgbClr>
            </a:outerShdw>
          </a:effectLst>
        </p:spPr>
      </p:pic>
      <p:sp>
        <p:nvSpPr>
          <p:cNvPr id="17" name="Picture Placeholder 3" descr="Screenshot"/>
          <p:cNvSpPr>
            <a:spLocks noGrp="1"/>
          </p:cNvSpPr>
          <p:nvPr>
            <p:ph type="pic" sz="quarter" idx="10" hasCustomPrompt="1"/>
          </p:nvPr>
        </p:nvSpPr>
        <p:spPr bwMode="gray">
          <a:xfrm>
            <a:off x="1373459" y="1813862"/>
            <a:ext cx="9287236" cy="4733889"/>
          </a:xfrm>
        </p:spPr>
        <p:txBody>
          <a:bodyPr/>
          <a:lstStyle>
            <a:lvl1pPr>
              <a:defRPr/>
            </a:lvl1pPr>
          </a:lstStyle>
          <a:p>
            <a:r>
              <a:rPr lang="en-US"/>
              <a:t>Click icon to insert screenshot</a:t>
            </a:r>
          </a:p>
        </p:txBody>
      </p:sp>
    </p:spTree>
    <p:extLst>
      <p:ext uri="{BB962C8B-B14F-4D97-AF65-F5344CB8AC3E}">
        <p14:creationId xmlns:p14="http://schemas.microsoft.com/office/powerpoint/2010/main" val="364872563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Screenshot (Light Gray Horizontal)">
    <p:bg bwMode="auto">
      <p:bgPr>
        <a:gradFill>
          <a:gsLst>
            <a:gs pos="100000">
              <a:srgbClr val="BFBFBF"/>
            </a:gs>
            <a:gs pos="53000">
              <a:srgbClr val="F5F5F5"/>
            </a:gs>
            <a:gs pos="78000">
              <a:srgbClr val="E8E8E8"/>
            </a:gs>
          </a:gsLst>
          <a:path path="circle">
            <a:fillToRect l="50000" t="50000" r="50000" b="50000"/>
          </a:path>
        </a:gradFill>
        <a:effectLst/>
      </p:bgPr>
    </p:bg>
    <p:spTree>
      <p:nvGrpSpPr>
        <p:cNvPr id="1" name=""/>
        <p:cNvGrpSpPr/>
        <p:nvPr/>
      </p:nvGrpSpPr>
      <p:grpSpPr>
        <a:xfrm>
          <a:off x="0" y="0"/>
          <a:ext cx="0" cy="0"/>
          <a:chOff x="0" y="0"/>
          <a:chExt cx="0" cy="0"/>
        </a:xfrm>
      </p:grpSpPr>
      <p:sp>
        <p:nvSpPr>
          <p:cNvPr id="3" name="Title 1"/>
          <p:cNvSpPr>
            <a:spLocks noGrp="1"/>
          </p:cNvSpPr>
          <p:nvPr>
            <p:ph type="title" hasCustomPrompt="1"/>
          </p:nvPr>
        </p:nvSpPr>
        <p:spPr bwMode="black">
          <a:xfrm>
            <a:off x="815897" y="287066"/>
            <a:ext cx="3521927" cy="2734914"/>
          </a:xfrm>
        </p:spPr>
        <p:txBody>
          <a:bodyPr/>
          <a:lstStyle>
            <a:lvl1pPr>
              <a:defRPr>
                <a:solidFill>
                  <a:schemeClr val="accent1"/>
                </a:solidFill>
              </a:defRPr>
            </a:lvl1pPr>
          </a:lstStyle>
          <a:p>
            <a:r>
              <a:rPr lang="en-US"/>
              <a:t>Click to edit title</a:t>
            </a:r>
          </a:p>
        </p:txBody>
      </p:sp>
      <p:sp>
        <p:nvSpPr>
          <p:cNvPr id="4" name="Text Placeholder 2"/>
          <p:cNvSpPr>
            <a:spLocks noGrp="1"/>
          </p:cNvSpPr>
          <p:nvPr>
            <p:ph type="body" sz="quarter" idx="11"/>
          </p:nvPr>
        </p:nvSpPr>
        <p:spPr bwMode="black">
          <a:xfrm>
            <a:off x="815975" y="3211513"/>
            <a:ext cx="3521849" cy="2475609"/>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12"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gray">
          <a:xfrm>
            <a:off x="4976787" y="504855"/>
            <a:ext cx="9618920" cy="5413315"/>
          </a:xfrm>
          <a:prstGeom prst="rect">
            <a:avLst/>
          </a:prstGeom>
          <a:ln>
            <a:noFill/>
          </a:ln>
          <a:effectLst>
            <a:outerShdw blurRad="292100" dist="139700" dir="2700000" algn="tl" rotWithShape="0">
              <a:srgbClr val="333333">
                <a:alpha val="65000"/>
              </a:srgbClr>
            </a:outerShdw>
          </a:effectLst>
        </p:spPr>
      </p:pic>
      <p:sp>
        <p:nvSpPr>
          <p:cNvPr id="13" name="Picture Placeholder 4" descr="Screenshot"/>
          <p:cNvSpPr>
            <a:spLocks noGrp="1"/>
          </p:cNvSpPr>
          <p:nvPr>
            <p:ph type="pic" sz="quarter" idx="10" hasCustomPrompt="1"/>
          </p:nvPr>
        </p:nvSpPr>
        <p:spPr bwMode="gray">
          <a:xfrm>
            <a:off x="4976787" y="1067565"/>
            <a:ext cx="9516215" cy="4850604"/>
          </a:xfrm>
        </p:spPr>
        <p:txBody>
          <a:bodyPr/>
          <a:lstStyle>
            <a:lvl1pPr>
              <a:defRPr/>
            </a:lvl1pPr>
          </a:lstStyle>
          <a:p>
            <a:r>
              <a:rPr lang="en-US"/>
              <a:t>Click icon to insert screenshot</a:t>
            </a:r>
          </a:p>
        </p:txBody>
      </p:sp>
      <p:sp>
        <p:nvSpPr>
          <p:cNvPr id="10" name="Date Placeholder 5"/>
          <p:cNvSpPr>
            <a:spLocks noGrp="1"/>
          </p:cNvSpPr>
          <p:nvPr>
            <p:ph type="dt" sz="half" idx="12"/>
          </p:nvPr>
        </p:nvSpPr>
        <p:spPr bwMode="black">
          <a:xfrm>
            <a:off x="838200" y="6356350"/>
            <a:ext cx="1358590" cy="365125"/>
          </a:xfrm>
        </p:spPr>
        <p:txBody>
          <a:bodyPr/>
          <a:lstStyle/>
          <a:p>
            <a:fld id="{5D76A200-3168-4D33-A718-3974884CE863}" type="datetime1">
              <a:rPr lang="en-US" smtClean="0"/>
              <a:t>6/1/2023</a:t>
            </a:fld>
            <a:endParaRPr lang="en-US"/>
          </a:p>
        </p:txBody>
      </p:sp>
      <p:sp>
        <p:nvSpPr>
          <p:cNvPr id="7" name="Footer Placeholder 6"/>
          <p:cNvSpPr>
            <a:spLocks noGrp="1"/>
          </p:cNvSpPr>
          <p:nvPr>
            <p:ph type="ftr" sz="quarter" idx="3"/>
          </p:nvPr>
        </p:nvSpPr>
        <p:spPr bwMode="black">
          <a:xfrm>
            <a:off x="3302177" y="6356349"/>
            <a:ext cx="5587647" cy="365125"/>
          </a:xfrm>
          <a:prstGeom prst="rect">
            <a:avLst/>
          </a:prstGeom>
        </p:spPr>
        <p:txBody>
          <a:bodyPr anchor="ctr"/>
          <a:lstStyle>
            <a:lvl1pPr algn="ctr">
              <a:defRPr sz="1200">
                <a:solidFill>
                  <a:schemeClr val="tx2"/>
                </a:solidFill>
              </a:defRPr>
            </a:lvl1pPr>
          </a:lstStyle>
          <a:p>
            <a:r>
              <a:rPr lang="en-US"/>
              <a:t>health.state.mn.us</a:t>
            </a:r>
          </a:p>
        </p:txBody>
      </p:sp>
      <p:sp>
        <p:nvSpPr>
          <p:cNvPr id="11" name="Slide Number Placeholder 7"/>
          <p:cNvSpPr>
            <a:spLocks noGrp="1"/>
          </p:cNvSpPr>
          <p:nvPr>
            <p:ph type="sldNum" sz="quarter" idx="13"/>
          </p:nvPr>
        </p:nvSpPr>
        <p:spPr bwMode="black">
          <a:xfrm>
            <a:off x="9891132" y="6356350"/>
            <a:ext cx="1462668" cy="365125"/>
          </a:xfrm>
        </p:spPr>
        <p:txBody>
          <a:bodyPr/>
          <a:lstStyle/>
          <a:p>
            <a:fld id="{48F63A3B-78C7-47BE-AE5E-E10140E04643}" type="slidenum">
              <a:rPr lang="en-US" smtClean="0"/>
              <a:t>‹#›</a:t>
            </a:fld>
            <a:endParaRPr lang="en-US"/>
          </a:p>
        </p:txBody>
      </p:sp>
    </p:spTree>
    <p:extLst>
      <p:ext uri="{BB962C8B-B14F-4D97-AF65-F5344CB8AC3E}">
        <p14:creationId xmlns:p14="http://schemas.microsoft.com/office/powerpoint/2010/main" val="100903788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Screenshot (Light Gray Vertical)">
    <p:bg bwMode="auto">
      <p:bgPr>
        <a:gradFill>
          <a:gsLst>
            <a:gs pos="100000">
              <a:srgbClr val="BFBFBF"/>
            </a:gs>
            <a:gs pos="53000">
              <a:srgbClr val="F5F5F5"/>
            </a:gs>
            <a:gs pos="78000">
              <a:srgbClr val="E8E8E8"/>
            </a:gs>
          </a:gsLst>
          <a:path path="circle">
            <a:fillToRect l="50000" t="50000" r="50000" b="50000"/>
          </a:path>
        </a:gradFill>
        <a:effectLst/>
      </p:bgPr>
    </p:bg>
    <p:spTree>
      <p:nvGrpSpPr>
        <p:cNvPr id="1" name=""/>
        <p:cNvGrpSpPr/>
        <p:nvPr/>
      </p:nvGrpSpPr>
      <p:grpSpPr>
        <a:xfrm>
          <a:off x="0" y="0"/>
          <a:ext cx="0" cy="0"/>
          <a:chOff x="0" y="0"/>
          <a:chExt cx="0" cy="0"/>
        </a:xfrm>
      </p:grpSpPr>
      <p:sp>
        <p:nvSpPr>
          <p:cNvPr id="9" name="Title 1"/>
          <p:cNvSpPr>
            <a:spLocks noGrp="1"/>
          </p:cNvSpPr>
          <p:nvPr>
            <p:ph type="title"/>
          </p:nvPr>
        </p:nvSpPr>
        <p:spPr bwMode="black">
          <a:xfrm>
            <a:off x="838200" y="-1"/>
            <a:ext cx="10515600" cy="1216025"/>
          </a:xfrm>
          <a:noFill/>
        </p:spPr>
        <p:txBody>
          <a:bodyPr lIns="0" rIns="0">
            <a:normAutofit/>
          </a:bodyPr>
          <a:lstStyle>
            <a:lvl1pPr algn="r">
              <a:defRPr sz="3600">
                <a:solidFill>
                  <a:schemeClr val="tx1"/>
                </a:solidFill>
              </a:defRPr>
            </a:lvl1pPr>
          </a:lstStyle>
          <a:p>
            <a:r>
              <a:rPr lang="en-US"/>
              <a:t>Click to edit Master title style</a:t>
            </a:r>
          </a:p>
        </p:txBody>
      </p:sp>
      <p:sp>
        <p:nvSpPr>
          <p:cNvPr id="7" name="Text Placeholder 2"/>
          <p:cNvSpPr>
            <a:spLocks noGrp="1"/>
          </p:cNvSpPr>
          <p:nvPr>
            <p:ph type="body" sz="quarter" idx="11"/>
          </p:nvPr>
        </p:nvSpPr>
        <p:spPr bwMode="black">
          <a:xfrm>
            <a:off x="838200" y="1365203"/>
            <a:ext cx="10515600" cy="1567183"/>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p:txBody>
      </p:sp>
      <p:pic>
        <p:nvPicPr>
          <p:cNvPr id="6"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gray">
          <a:xfrm>
            <a:off x="1373458" y="3222702"/>
            <a:ext cx="9387470" cy="5283060"/>
          </a:xfrm>
          <a:prstGeom prst="rect">
            <a:avLst/>
          </a:prstGeom>
          <a:ln>
            <a:noFill/>
          </a:ln>
          <a:effectLst>
            <a:outerShdw blurRad="292100" dist="139700" dir="2700000" algn="tl" rotWithShape="0">
              <a:srgbClr val="333333">
                <a:alpha val="65000"/>
              </a:srgbClr>
            </a:outerShdw>
          </a:effectLst>
        </p:spPr>
      </p:pic>
      <p:sp>
        <p:nvSpPr>
          <p:cNvPr id="13" name="Picture Placeholder 4"/>
          <p:cNvSpPr>
            <a:spLocks noGrp="1"/>
          </p:cNvSpPr>
          <p:nvPr>
            <p:ph type="pic" sz="quarter" idx="10" hasCustomPrompt="1"/>
          </p:nvPr>
        </p:nvSpPr>
        <p:spPr bwMode="gray">
          <a:xfrm>
            <a:off x="1373459" y="3771871"/>
            <a:ext cx="9287236" cy="4733889"/>
          </a:xfrm>
        </p:spPr>
        <p:txBody>
          <a:bodyPr/>
          <a:lstStyle>
            <a:lvl1pPr>
              <a:defRPr/>
            </a:lvl1pPr>
          </a:lstStyle>
          <a:p>
            <a:r>
              <a:rPr lang="en-US"/>
              <a:t>Click icon to insert screenshot</a:t>
            </a:r>
          </a:p>
        </p:txBody>
      </p:sp>
    </p:spTree>
    <p:extLst>
      <p:ext uri="{BB962C8B-B14F-4D97-AF65-F5344CB8AC3E}">
        <p14:creationId xmlns:p14="http://schemas.microsoft.com/office/powerpoint/2010/main" val="894290563"/>
      </p:ext>
    </p:extLst>
  </p:cSld>
  <p:clrMapOvr>
    <a:masterClrMapping/>
  </p:clrMapOvr>
  <p:hf sldNum="0" hdr="0" ftr="0" dt="0"/>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Screenshot (Full Window Light Gray)">
    <p:bg bwMode="auto">
      <p:bgPr>
        <a:gradFill>
          <a:gsLst>
            <a:gs pos="100000">
              <a:srgbClr val="BFBFBF"/>
            </a:gs>
            <a:gs pos="53000">
              <a:srgbClr val="F5F5F5"/>
            </a:gs>
            <a:gs pos="78000">
              <a:srgbClr val="E8E8E8"/>
            </a:gs>
          </a:gsLst>
          <a:path path="circle">
            <a:fillToRect l="50000" t="50000" r="50000" b="50000"/>
          </a:path>
        </a:gradFill>
        <a:effectLst/>
      </p:bgPr>
    </p:bg>
    <p:spTree>
      <p:nvGrpSpPr>
        <p:cNvPr id="1" name=""/>
        <p:cNvGrpSpPr/>
        <p:nvPr/>
      </p:nvGrpSpPr>
      <p:grpSpPr>
        <a:xfrm>
          <a:off x="0" y="0"/>
          <a:ext cx="0" cy="0"/>
          <a:chOff x="0" y="0"/>
          <a:chExt cx="0" cy="0"/>
        </a:xfrm>
      </p:grpSpPr>
      <p:sp>
        <p:nvSpPr>
          <p:cNvPr id="5" name="Title 1"/>
          <p:cNvSpPr>
            <a:spLocks noGrp="1"/>
          </p:cNvSpPr>
          <p:nvPr>
            <p:ph type="title"/>
          </p:nvPr>
        </p:nvSpPr>
        <p:spPr bwMode="black">
          <a:xfrm>
            <a:off x="838200" y="-1"/>
            <a:ext cx="10515600" cy="1216025"/>
          </a:xfrm>
          <a:noFill/>
        </p:spPr>
        <p:txBody>
          <a:bodyPr lIns="0" rIns="0">
            <a:normAutofit/>
          </a:bodyPr>
          <a:lstStyle>
            <a:lvl1pPr algn="r">
              <a:defRPr sz="3600">
                <a:solidFill>
                  <a:schemeClr val="tx1"/>
                </a:solidFill>
              </a:defRPr>
            </a:lvl1pPr>
          </a:lstStyle>
          <a:p>
            <a:r>
              <a:rPr lang="en-US"/>
              <a:t>Click to edit Master title style</a:t>
            </a:r>
          </a:p>
        </p:txBody>
      </p:sp>
      <p:pic>
        <p:nvPicPr>
          <p:cNvPr id="9" name="Pictur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gray">
          <a:xfrm>
            <a:off x="1373458" y="1264693"/>
            <a:ext cx="9387470" cy="5283060"/>
          </a:xfrm>
          <a:prstGeom prst="rect">
            <a:avLst/>
          </a:prstGeom>
          <a:ln>
            <a:noFill/>
          </a:ln>
          <a:effectLst>
            <a:outerShdw blurRad="292100" dist="139700" dir="2700000" algn="tl" rotWithShape="0">
              <a:srgbClr val="333333">
                <a:alpha val="65000"/>
              </a:srgbClr>
            </a:outerShdw>
          </a:effectLst>
        </p:spPr>
      </p:pic>
      <p:sp>
        <p:nvSpPr>
          <p:cNvPr id="10" name="Picture Placeholder 3" descr="Screenshot"/>
          <p:cNvSpPr>
            <a:spLocks noGrp="1"/>
          </p:cNvSpPr>
          <p:nvPr>
            <p:ph type="pic" sz="quarter" idx="10" hasCustomPrompt="1"/>
          </p:nvPr>
        </p:nvSpPr>
        <p:spPr bwMode="gray">
          <a:xfrm>
            <a:off x="1373459" y="1813862"/>
            <a:ext cx="9287236" cy="4733889"/>
          </a:xfrm>
        </p:spPr>
        <p:txBody>
          <a:bodyPr/>
          <a:lstStyle>
            <a:lvl1pPr>
              <a:defRPr/>
            </a:lvl1pPr>
          </a:lstStyle>
          <a:p>
            <a:r>
              <a:rPr lang="en-US"/>
              <a:t>Click icon to insert screenshot</a:t>
            </a:r>
          </a:p>
        </p:txBody>
      </p:sp>
    </p:spTree>
    <p:extLst>
      <p:ext uri="{BB962C8B-B14F-4D97-AF65-F5344CB8AC3E}">
        <p14:creationId xmlns:p14="http://schemas.microsoft.com/office/powerpoint/2010/main" val="1064751064"/>
      </p:ext>
    </p:extLst>
  </p:cSld>
  <p:clrMapOvr>
    <a:masterClrMapping/>
  </p:clrMapOvr>
  <p:hf sldNum="0" hdr="0" ftr="0" dt="0"/>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Screenshot (Blue Horizontal)">
    <p:bg bwMode="black">
      <p:bgPr>
        <a:gradFill>
          <a:gsLst>
            <a:gs pos="100000">
              <a:schemeClr val="accent1">
                <a:lumMod val="50000"/>
              </a:schemeClr>
            </a:gs>
            <a:gs pos="20000">
              <a:schemeClr val="accent1"/>
            </a:gs>
          </a:gsLst>
          <a:path path="circle">
            <a:fillToRect l="50000" t="50000" r="50000" b="50000"/>
          </a:path>
        </a:gradFill>
        <a:effectLst/>
      </p:bgPr>
    </p:bg>
    <p:spTree>
      <p:nvGrpSpPr>
        <p:cNvPr id="1" name=""/>
        <p:cNvGrpSpPr/>
        <p:nvPr/>
      </p:nvGrpSpPr>
      <p:grpSpPr>
        <a:xfrm>
          <a:off x="0" y="0"/>
          <a:ext cx="0" cy="0"/>
          <a:chOff x="0" y="0"/>
          <a:chExt cx="0" cy="0"/>
        </a:xfrm>
      </p:grpSpPr>
      <p:sp>
        <p:nvSpPr>
          <p:cNvPr id="13" name="Title 1"/>
          <p:cNvSpPr>
            <a:spLocks noGrp="1"/>
          </p:cNvSpPr>
          <p:nvPr>
            <p:ph type="title" hasCustomPrompt="1"/>
          </p:nvPr>
        </p:nvSpPr>
        <p:spPr bwMode="white">
          <a:xfrm>
            <a:off x="815897" y="287066"/>
            <a:ext cx="3521927" cy="2734914"/>
          </a:xfrm>
        </p:spPr>
        <p:txBody>
          <a:bodyPr/>
          <a:lstStyle>
            <a:lvl1pPr>
              <a:defRPr b="0">
                <a:solidFill>
                  <a:schemeClr val="accent2"/>
                </a:solidFill>
              </a:defRPr>
            </a:lvl1pPr>
          </a:lstStyle>
          <a:p>
            <a:r>
              <a:rPr lang="en-US"/>
              <a:t>Click to edit title</a:t>
            </a:r>
          </a:p>
        </p:txBody>
      </p:sp>
      <p:sp>
        <p:nvSpPr>
          <p:cNvPr id="15" name="Text Placeholder 2"/>
          <p:cNvSpPr>
            <a:spLocks noGrp="1"/>
          </p:cNvSpPr>
          <p:nvPr>
            <p:ph type="body" sz="quarter" idx="13"/>
          </p:nvPr>
        </p:nvSpPr>
        <p:spPr bwMode="white">
          <a:xfrm>
            <a:off x="815975" y="3211513"/>
            <a:ext cx="3521849" cy="2475609"/>
          </a:xfrm>
        </p:spPr>
        <p:txBody>
          <a:bodyPr/>
          <a:lstStyle>
            <a:lvl1pPr>
              <a:buClr>
                <a:schemeClr val="accent2"/>
              </a:buClr>
              <a:defRPr>
                <a:solidFill>
                  <a:schemeClr val="bg1"/>
                </a:solidFill>
              </a:defRPr>
            </a:lvl1pPr>
            <a:lvl2pPr>
              <a:buClr>
                <a:schemeClr val="accent2"/>
              </a:buClr>
              <a:defRPr>
                <a:solidFill>
                  <a:schemeClr val="bg1"/>
                </a:solidFill>
              </a:defRPr>
            </a:lvl2pPr>
            <a:lvl3pPr>
              <a:buClr>
                <a:schemeClr val="accent2"/>
              </a:buClr>
              <a:defRPr>
                <a:solidFill>
                  <a:schemeClr val="bg1"/>
                </a:solidFill>
              </a:defRPr>
            </a:lvl3pPr>
            <a:lvl4pPr>
              <a:buClr>
                <a:schemeClr val="accent2"/>
              </a:buClr>
              <a:defRPr>
                <a:solidFill>
                  <a:schemeClr val="bg1"/>
                </a:solidFill>
              </a:defRPr>
            </a:lvl4pPr>
            <a:lvl5pPr>
              <a:buClr>
                <a:schemeClr val="accent2"/>
              </a:buCl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1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gray">
          <a:xfrm>
            <a:off x="4976787" y="504855"/>
            <a:ext cx="9618920" cy="5413315"/>
          </a:xfrm>
          <a:prstGeom prst="rect">
            <a:avLst/>
          </a:prstGeom>
          <a:ln>
            <a:noFill/>
          </a:ln>
          <a:effectLst>
            <a:outerShdw blurRad="292100" dist="139700" dir="2700000" algn="tl" rotWithShape="0">
              <a:srgbClr val="333333">
                <a:alpha val="65000"/>
              </a:srgbClr>
            </a:outerShdw>
          </a:effectLst>
        </p:spPr>
      </p:pic>
      <p:sp>
        <p:nvSpPr>
          <p:cNvPr id="16" name="Picture Placeholder 4" descr="Screenshot"/>
          <p:cNvSpPr>
            <a:spLocks noGrp="1"/>
          </p:cNvSpPr>
          <p:nvPr>
            <p:ph type="pic" sz="quarter" idx="10" hasCustomPrompt="1"/>
          </p:nvPr>
        </p:nvSpPr>
        <p:spPr bwMode="gray">
          <a:xfrm>
            <a:off x="4976787" y="1067565"/>
            <a:ext cx="9516215" cy="4850604"/>
          </a:xfrm>
        </p:spPr>
        <p:txBody>
          <a:bodyPr/>
          <a:lstStyle>
            <a:lvl1pPr>
              <a:defRPr/>
            </a:lvl1pPr>
          </a:lstStyle>
          <a:p>
            <a:r>
              <a:rPr lang="en-US"/>
              <a:t>Click icon to insert screenshot</a:t>
            </a:r>
          </a:p>
        </p:txBody>
      </p:sp>
      <p:sp>
        <p:nvSpPr>
          <p:cNvPr id="10" name="Date Placeholder 5"/>
          <p:cNvSpPr>
            <a:spLocks noGrp="1"/>
          </p:cNvSpPr>
          <p:nvPr>
            <p:ph type="dt" sz="half" idx="11"/>
          </p:nvPr>
        </p:nvSpPr>
        <p:spPr bwMode="white">
          <a:xfrm>
            <a:off x="838200" y="6356350"/>
            <a:ext cx="1358590" cy="365125"/>
          </a:xfrm>
        </p:spPr>
        <p:txBody>
          <a:bodyPr/>
          <a:lstStyle>
            <a:lvl1pPr>
              <a:defRPr>
                <a:solidFill>
                  <a:schemeClr val="bg1"/>
                </a:solidFill>
              </a:defRPr>
            </a:lvl1pPr>
          </a:lstStyle>
          <a:p>
            <a:fld id="{276FB33B-BCEE-4E25-B97B-A564B0E1024B}" type="datetime1">
              <a:rPr lang="en-US" smtClean="0"/>
              <a:t>6/1/2023</a:t>
            </a:fld>
            <a:endParaRPr lang="en-US"/>
          </a:p>
        </p:txBody>
      </p:sp>
      <p:sp>
        <p:nvSpPr>
          <p:cNvPr id="9" name="Footer Placeholder 6"/>
          <p:cNvSpPr>
            <a:spLocks noGrp="1"/>
          </p:cNvSpPr>
          <p:nvPr>
            <p:ph type="ftr" sz="quarter" idx="3"/>
          </p:nvPr>
        </p:nvSpPr>
        <p:spPr bwMode="white">
          <a:xfrm>
            <a:off x="3302177" y="6356349"/>
            <a:ext cx="5587647" cy="365125"/>
          </a:xfrm>
          <a:prstGeom prst="rect">
            <a:avLst/>
          </a:prstGeom>
        </p:spPr>
        <p:txBody>
          <a:bodyPr anchor="ctr"/>
          <a:lstStyle>
            <a:lvl1pPr algn="ctr">
              <a:defRPr sz="1200">
                <a:solidFill>
                  <a:schemeClr val="bg1"/>
                </a:solidFill>
              </a:defRPr>
            </a:lvl1pPr>
          </a:lstStyle>
          <a:p>
            <a:r>
              <a:rPr lang="en-US"/>
              <a:t>health.state.mn.us</a:t>
            </a:r>
          </a:p>
        </p:txBody>
      </p:sp>
      <p:sp>
        <p:nvSpPr>
          <p:cNvPr id="11" name="Slide Number Placeholder 7"/>
          <p:cNvSpPr>
            <a:spLocks noGrp="1"/>
          </p:cNvSpPr>
          <p:nvPr>
            <p:ph type="sldNum" sz="quarter" idx="12"/>
          </p:nvPr>
        </p:nvSpPr>
        <p:spPr bwMode="white">
          <a:xfrm>
            <a:off x="9891132" y="6356350"/>
            <a:ext cx="1462668" cy="365125"/>
          </a:xfrm>
        </p:spPr>
        <p:txBody>
          <a:bodyPr/>
          <a:lstStyle>
            <a:lvl1pPr>
              <a:defRPr>
                <a:solidFill>
                  <a:schemeClr val="bg1"/>
                </a:solidFill>
              </a:defRPr>
            </a:lvl1pPr>
          </a:lstStyle>
          <a:p>
            <a:fld id="{48F63A3B-78C7-47BE-AE5E-E10140E04643}" type="slidenum">
              <a:rPr lang="en-US" smtClean="0"/>
              <a:pPr/>
              <a:t>‹#›</a:t>
            </a:fld>
            <a:endParaRPr lang="en-US"/>
          </a:p>
        </p:txBody>
      </p:sp>
    </p:spTree>
    <p:extLst>
      <p:ext uri="{BB962C8B-B14F-4D97-AF65-F5344CB8AC3E}">
        <p14:creationId xmlns:p14="http://schemas.microsoft.com/office/powerpoint/2010/main" val="1969326360"/>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Screenshot (Blue Vertical)">
    <p:bg bwMode="black">
      <p:bgPr>
        <a:gradFill>
          <a:gsLst>
            <a:gs pos="100000">
              <a:schemeClr val="accent1">
                <a:lumMod val="50000"/>
              </a:schemeClr>
            </a:gs>
            <a:gs pos="20000">
              <a:schemeClr val="accent1"/>
            </a:gs>
          </a:gsLst>
          <a:path path="circle">
            <a:fillToRect l="50000" t="50000" r="50000" b="50000"/>
          </a:path>
        </a:gradFill>
        <a:effectLst/>
      </p:bgPr>
    </p:bg>
    <p:spTree>
      <p:nvGrpSpPr>
        <p:cNvPr id="1" name=""/>
        <p:cNvGrpSpPr/>
        <p:nvPr/>
      </p:nvGrpSpPr>
      <p:grpSpPr>
        <a:xfrm>
          <a:off x="0" y="0"/>
          <a:ext cx="0" cy="0"/>
          <a:chOff x="0" y="0"/>
          <a:chExt cx="0" cy="0"/>
        </a:xfrm>
      </p:grpSpPr>
      <p:sp>
        <p:nvSpPr>
          <p:cNvPr id="6" name="Title 1"/>
          <p:cNvSpPr>
            <a:spLocks noGrp="1"/>
          </p:cNvSpPr>
          <p:nvPr>
            <p:ph type="title"/>
          </p:nvPr>
        </p:nvSpPr>
        <p:spPr bwMode="white">
          <a:xfrm>
            <a:off x="838200" y="-1"/>
            <a:ext cx="10515600" cy="1216025"/>
          </a:xfrm>
          <a:noFill/>
        </p:spPr>
        <p:txBody>
          <a:bodyPr lIns="0" rIns="0">
            <a:normAutofit/>
          </a:bodyPr>
          <a:lstStyle>
            <a:lvl1pPr algn="r">
              <a:defRPr sz="3600">
                <a:solidFill>
                  <a:schemeClr val="accent2"/>
                </a:solidFill>
              </a:defRPr>
            </a:lvl1pPr>
          </a:lstStyle>
          <a:p>
            <a:r>
              <a:rPr lang="en-US"/>
              <a:t>Click to edit Master title style</a:t>
            </a:r>
          </a:p>
        </p:txBody>
      </p:sp>
      <p:sp>
        <p:nvSpPr>
          <p:cNvPr id="14" name="Text Placeholder 2"/>
          <p:cNvSpPr>
            <a:spLocks noGrp="1"/>
          </p:cNvSpPr>
          <p:nvPr>
            <p:ph type="body" sz="quarter" idx="13"/>
          </p:nvPr>
        </p:nvSpPr>
        <p:spPr bwMode="white">
          <a:xfrm>
            <a:off x="838200" y="1365203"/>
            <a:ext cx="10515600" cy="1567183"/>
          </a:xfrm>
        </p:spPr>
        <p:txBody>
          <a:bodyPr/>
          <a:lstStyle>
            <a:lvl1pPr>
              <a:buClr>
                <a:schemeClr val="accent2"/>
              </a:buClr>
              <a:defRPr>
                <a:solidFill>
                  <a:schemeClr val="bg1"/>
                </a:solidFill>
              </a:defRPr>
            </a:lvl1pPr>
            <a:lvl2pPr>
              <a:buClr>
                <a:schemeClr val="accent2"/>
              </a:buClr>
              <a:defRPr>
                <a:solidFill>
                  <a:schemeClr val="bg1"/>
                </a:solidFill>
              </a:defRPr>
            </a:lvl2pPr>
            <a:lvl3pPr>
              <a:buClr>
                <a:schemeClr val="accent2"/>
              </a:buCl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p:txBody>
      </p:sp>
      <p:pic>
        <p:nvPicPr>
          <p:cNvPr id="15"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gray">
          <a:xfrm>
            <a:off x="1373458" y="3222702"/>
            <a:ext cx="9387470" cy="5283060"/>
          </a:xfrm>
          <a:prstGeom prst="rect">
            <a:avLst/>
          </a:prstGeom>
          <a:ln>
            <a:noFill/>
          </a:ln>
          <a:effectLst>
            <a:outerShdw blurRad="292100" dist="139700" dir="2700000" algn="tl" rotWithShape="0">
              <a:srgbClr val="333333">
                <a:alpha val="65000"/>
              </a:srgbClr>
            </a:outerShdw>
          </a:effectLst>
        </p:spPr>
      </p:pic>
      <p:sp>
        <p:nvSpPr>
          <p:cNvPr id="16" name="Picture Placeholder 4" descr="Screenshot"/>
          <p:cNvSpPr>
            <a:spLocks noGrp="1"/>
          </p:cNvSpPr>
          <p:nvPr>
            <p:ph type="pic" sz="quarter" idx="10" hasCustomPrompt="1"/>
          </p:nvPr>
        </p:nvSpPr>
        <p:spPr bwMode="gray">
          <a:xfrm>
            <a:off x="1373459" y="3771871"/>
            <a:ext cx="9287236" cy="4733889"/>
          </a:xfrm>
        </p:spPr>
        <p:txBody>
          <a:bodyPr/>
          <a:lstStyle>
            <a:lvl1pPr>
              <a:defRPr/>
            </a:lvl1pPr>
          </a:lstStyle>
          <a:p>
            <a:r>
              <a:rPr lang="en-US"/>
              <a:t>Click icon to insert screenshot</a:t>
            </a:r>
          </a:p>
        </p:txBody>
      </p:sp>
    </p:spTree>
    <p:extLst>
      <p:ext uri="{BB962C8B-B14F-4D97-AF65-F5344CB8AC3E}">
        <p14:creationId xmlns:p14="http://schemas.microsoft.com/office/powerpoint/2010/main" val="4034028452"/>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Screenshot (Full Window Blue)">
    <p:bg bwMode="black">
      <p:bgPr>
        <a:gradFill>
          <a:gsLst>
            <a:gs pos="100000">
              <a:schemeClr val="accent1">
                <a:lumMod val="50000"/>
              </a:schemeClr>
            </a:gs>
            <a:gs pos="20000">
              <a:schemeClr val="accent1"/>
            </a:gs>
          </a:gsLst>
          <a:path path="circle">
            <a:fillToRect l="50000" t="50000" r="50000" b="50000"/>
          </a:path>
        </a:gradFill>
        <a:effectLst/>
      </p:bgPr>
    </p:bg>
    <p:spTree>
      <p:nvGrpSpPr>
        <p:cNvPr id="1" name=""/>
        <p:cNvGrpSpPr/>
        <p:nvPr/>
      </p:nvGrpSpPr>
      <p:grpSpPr>
        <a:xfrm>
          <a:off x="0" y="0"/>
          <a:ext cx="0" cy="0"/>
          <a:chOff x="0" y="0"/>
          <a:chExt cx="0" cy="0"/>
        </a:xfrm>
      </p:grpSpPr>
      <p:sp>
        <p:nvSpPr>
          <p:cNvPr id="5" name="Title 1"/>
          <p:cNvSpPr>
            <a:spLocks noGrp="1"/>
          </p:cNvSpPr>
          <p:nvPr>
            <p:ph type="title"/>
          </p:nvPr>
        </p:nvSpPr>
        <p:spPr bwMode="white">
          <a:xfrm>
            <a:off x="838200" y="-1"/>
            <a:ext cx="10515600" cy="1216025"/>
          </a:xfrm>
          <a:noFill/>
        </p:spPr>
        <p:txBody>
          <a:bodyPr lIns="0" rIns="0">
            <a:normAutofit/>
          </a:bodyPr>
          <a:lstStyle>
            <a:lvl1pPr algn="r">
              <a:defRPr sz="3600">
                <a:solidFill>
                  <a:schemeClr val="accent2"/>
                </a:solidFill>
              </a:defRPr>
            </a:lvl1pPr>
          </a:lstStyle>
          <a:p>
            <a:r>
              <a:rPr lang="en-US"/>
              <a:t>Click to edit Master title style</a:t>
            </a:r>
          </a:p>
        </p:txBody>
      </p:sp>
      <p:pic>
        <p:nvPicPr>
          <p:cNvPr id="6" name="Pictur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gray">
          <a:xfrm>
            <a:off x="1373458" y="1264693"/>
            <a:ext cx="9387470" cy="5283060"/>
          </a:xfrm>
          <a:prstGeom prst="rect">
            <a:avLst/>
          </a:prstGeom>
          <a:ln>
            <a:noFill/>
          </a:ln>
          <a:effectLst>
            <a:outerShdw blurRad="292100" dist="139700" dir="2700000" algn="tl" rotWithShape="0">
              <a:srgbClr val="333333">
                <a:alpha val="65000"/>
              </a:srgbClr>
            </a:outerShdw>
          </a:effectLst>
        </p:spPr>
      </p:pic>
      <p:sp>
        <p:nvSpPr>
          <p:cNvPr id="7" name="Picture Placeholder 3" descr="Screenshot"/>
          <p:cNvSpPr>
            <a:spLocks noGrp="1"/>
          </p:cNvSpPr>
          <p:nvPr>
            <p:ph type="pic" sz="quarter" idx="10" hasCustomPrompt="1"/>
          </p:nvPr>
        </p:nvSpPr>
        <p:spPr bwMode="gray">
          <a:xfrm>
            <a:off x="1373459" y="1813862"/>
            <a:ext cx="9287236" cy="4733889"/>
          </a:xfrm>
        </p:spPr>
        <p:txBody>
          <a:bodyPr/>
          <a:lstStyle>
            <a:lvl1pPr>
              <a:defRPr/>
            </a:lvl1pPr>
          </a:lstStyle>
          <a:p>
            <a:r>
              <a:rPr lang="en-US"/>
              <a:t>Click icon to insert screenshot</a:t>
            </a:r>
          </a:p>
        </p:txBody>
      </p:sp>
    </p:spTree>
    <p:extLst>
      <p:ext uri="{BB962C8B-B14F-4D97-AF65-F5344CB8AC3E}">
        <p14:creationId xmlns:p14="http://schemas.microsoft.com/office/powerpoint/2010/main" val="575713721"/>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Screenshot (Computer)">
    <p:bg bwMode="black">
      <p:bgPr>
        <a:gradFill>
          <a:gsLst>
            <a:gs pos="100000">
              <a:schemeClr val="accent1">
                <a:lumMod val="50000"/>
              </a:schemeClr>
            </a:gs>
            <a:gs pos="20000">
              <a:schemeClr val="accent1"/>
            </a:gs>
          </a:gsLst>
          <a:path path="circle">
            <a:fillToRect l="50000" t="50000" r="50000" b="50000"/>
          </a:path>
        </a:gradFill>
        <a:effectLst/>
      </p:bgPr>
    </p:bg>
    <p:spTree>
      <p:nvGrpSpPr>
        <p:cNvPr id="1" name=""/>
        <p:cNvGrpSpPr/>
        <p:nvPr/>
      </p:nvGrpSpPr>
      <p:grpSpPr>
        <a:xfrm>
          <a:off x="0" y="0"/>
          <a:ext cx="0" cy="0"/>
          <a:chOff x="0" y="0"/>
          <a:chExt cx="0" cy="0"/>
        </a:xfrm>
      </p:grpSpPr>
      <p:sp>
        <p:nvSpPr>
          <p:cNvPr id="13" name="Title 1"/>
          <p:cNvSpPr>
            <a:spLocks noGrp="1"/>
          </p:cNvSpPr>
          <p:nvPr>
            <p:ph type="title" hasCustomPrompt="1"/>
          </p:nvPr>
        </p:nvSpPr>
        <p:spPr bwMode="white">
          <a:xfrm>
            <a:off x="815897" y="287066"/>
            <a:ext cx="3521927" cy="2734914"/>
          </a:xfrm>
        </p:spPr>
        <p:txBody>
          <a:bodyPr/>
          <a:lstStyle>
            <a:lvl1pPr>
              <a:defRPr b="0">
                <a:solidFill>
                  <a:schemeClr val="accent2"/>
                </a:solidFill>
              </a:defRPr>
            </a:lvl1pPr>
          </a:lstStyle>
          <a:p>
            <a:r>
              <a:rPr lang="en-US"/>
              <a:t>Click to edit title</a:t>
            </a:r>
          </a:p>
        </p:txBody>
      </p:sp>
      <p:sp>
        <p:nvSpPr>
          <p:cNvPr id="16" name="Text Placeholder 2"/>
          <p:cNvSpPr>
            <a:spLocks noGrp="1"/>
          </p:cNvSpPr>
          <p:nvPr>
            <p:ph type="body" sz="quarter" idx="13"/>
          </p:nvPr>
        </p:nvSpPr>
        <p:spPr bwMode="white">
          <a:xfrm>
            <a:off x="815975" y="3211513"/>
            <a:ext cx="3521849" cy="2475609"/>
          </a:xfrm>
        </p:spPr>
        <p:txBody>
          <a:bodyPr/>
          <a:lstStyle>
            <a:lvl1pPr>
              <a:buClr>
                <a:schemeClr val="accent2"/>
              </a:buClr>
              <a:defRPr>
                <a:solidFill>
                  <a:schemeClr val="bg1"/>
                </a:solidFill>
              </a:defRPr>
            </a:lvl1pPr>
            <a:lvl2pPr>
              <a:buClr>
                <a:schemeClr val="accent2"/>
              </a:buClr>
              <a:defRPr>
                <a:solidFill>
                  <a:schemeClr val="bg1"/>
                </a:solidFill>
              </a:defRPr>
            </a:lvl2pPr>
            <a:lvl3pPr>
              <a:buClr>
                <a:schemeClr val="accent2"/>
              </a:buClr>
              <a:defRPr>
                <a:solidFill>
                  <a:schemeClr val="bg1"/>
                </a:solidFill>
              </a:defRPr>
            </a:lvl3pPr>
            <a:lvl4pPr>
              <a:buClr>
                <a:schemeClr val="accent2"/>
              </a:buClr>
              <a:defRPr>
                <a:solidFill>
                  <a:schemeClr val="bg1"/>
                </a:solidFill>
              </a:defRPr>
            </a:lvl4pPr>
            <a:lvl5pPr>
              <a:buClr>
                <a:schemeClr val="accent2"/>
              </a:buCl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14" name="Picture 3" descr="Compute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gray">
          <a:xfrm>
            <a:off x="4712851" y="434836"/>
            <a:ext cx="6828661" cy="6050713"/>
          </a:xfrm>
          <a:prstGeom prst="rect">
            <a:avLst/>
          </a:prstGeom>
          <a:effectLst>
            <a:outerShdw blurRad="76200" dir="18900000" sy="23000" kx="-1200000" algn="bl" rotWithShape="0">
              <a:prstClr val="black">
                <a:alpha val="20000"/>
              </a:prstClr>
            </a:outerShdw>
          </a:effectLst>
        </p:spPr>
      </p:pic>
      <p:sp>
        <p:nvSpPr>
          <p:cNvPr id="15" name="Picture Placeholder 4"/>
          <p:cNvSpPr>
            <a:spLocks noGrp="1"/>
          </p:cNvSpPr>
          <p:nvPr>
            <p:ph type="pic" sz="quarter" idx="10" hasCustomPrompt="1"/>
          </p:nvPr>
        </p:nvSpPr>
        <p:spPr bwMode="gray">
          <a:xfrm>
            <a:off x="4976787" y="691882"/>
            <a:ext cx="6300787" cy="3411537"/>
          </a:xfrm>
        </p:spPr>
        <p:txBody>
          <a:bodyPr/>
          <a:lstStyle>
            <a:lvl1pPr>
              <a:defRPr/>
            </a:lvl1pPr>
          </a:lstStyle>
          <a:p>
            <a:r>
              <a:rPr lang="en-US"/>
              <a:t>Click icon to insert screenshot</a:t>
            </a:r>
          </a:p>
        </p:txBody>
      </p:sp>
      <p:sp>
        <p:nvSpPr>
          <p:cNvPr id="10" name="Date Placeholder 5"/>
          <p:cNvSpPr>
            <a:spLocks noGrp="1"/>
          </p:cNvSpPr>
          <p:nvPr>
            <p:ph type="dt" sz="half" idx="11"/>
          </p:nvPr>
        </p:nvSpPr>
        <p:spPr bwMode="white">
          <a:xfrm>
            <a:off x="838200" y="6356350"/>
            <a:ext cx="1358590" cy="365125"/>
          </a:xfrm>
        </p:spPr>
        <p:txBody>
          <a:bodyPr/>
          <a:lstStyle>
            <a:lvl1pPr>
              <a:defRPr>
                <a:solidFill>
                  <a:schemeClr val="bg1"/>
                </a:solidFill>
              </a:defRPr>
            </a:lvl1pPr>
          </a:lstStyle>
          <a:p>
            <a:fld id="{276FB33B-BCEE-4E25-B97B-A564B0E1024B}" type="datetime1">
              <a:rPr lang="en-US" smtClean="0"/>
              <a:t>6/1/2023</a:t>
            </a:fld>
            <a:endParaRPr lang="en-US"/>
          </a:p>
        </p:txBody>
      </p:sp>
      <p:sp>
        <p:nvSpPr>
          <p:cNvPr id="9" name="Footer Placeholder 6"/>
          <p:cNvSpPr>
            <a:spLocks noGrp="1"/>
          </p:cNvSpPr>
          <p:nvPr>
            <p:ph type="ftr" sz="quarter" idx="3"/>
          </p:nvPr>
        </p:nvSpPr>
        <p:spPr bwMode="white">
          <a:xfrm>
            <a:off x="3302177" y="6356349"/>
            <a:ext cx="5587647" cy="365125"/>
          </a:xfrm>
          <a:prstGeom prst="rect">
            <a:avLst/>
          </a:prstGeom>
        </p:spPr>
        <p:txBody>
          <a:bodyPr anchor="ctr"/>
          <a:lstStyle>
            <a:lvl1pPr algn="ctr">
              <a:defRPr sz="1200">
                <a:solidFill>
                  <a:schemeClr val="bg1"/>
                </a:solidFill>
              </a:defRPr>
            </a:lvl1pPr>
          </a:lstStyle>
          <a:p>
            <a:r>
              <a:rPr lang="en-US"/>
              <a:t>health.state.mn.us</a:t>
            </a:r>
          </a:p>
        </p:txBody>
      </p:sp>
      <p:sp>
        <p:nvSpPr>
          <p:cNvPr id="11" name="Slide Number Placeholder 7"/>
          <p:cNvSpPr>
            <a:spLocks noGrp="1"/>
          </p:cNvSpPr>
          <p:nvPr>
            <p:ph type="sldNum" sz="quarter" idx="12"/>
          </p:nvPr>
        </p:nvSpPr>
        <p:spPr bwMode="white">
          <a:xfrm>
            <a:off x="9891132" y="6356350"/>
            <a:ext cx="1462668" cy="365125"/>
          </a:xfrm>
        </p:spPr>
        <p:txBody>
          <a:bodyPr/>
          <a:lstStyle>
            <a:lvl1pPr>
              <a:defRPr>
                <a:solidFill>
                  <a:schemeClr val="bg1"/>
                </a:solidFill>
              </a:defRPr>
            </a:lvl1pPr>
          </a:lstStyle>
          <a:p>
            <a:fld id="{48F63A3B-78C7-47BE-AE5E-E10140E04643}" type="slidenum">
              <a:rPr lang="en-US" smtClean="0"/>
              <a:pPr/>
              <a:t>‹#›</a:t>
            </a:fld>
            <a:endParaRPr lang="en-US"/>
          </a:p>
        </p:txBody>
      </p:sp>
    </p:spTree>
    <p:extLst>
      <p:ext uri="{BB962C8B-B14F-4D97-AF65-F5344CB8AC3E}">
        <p14:creationId xmlns:p14="http://schemas.microsoft.com/office/powerpoint/2010/main" val="27617523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ection Slide">
    <p:bg>
      <p:bgPr>
        <a:solidFill>
          <a:schemeClr val="bg1"/>
        </a:solidFill>
        <a:effectLst/>
      </p:bgPr>
    </p:bg>
    <p:spTree>
      <p:nvGrpSpPr>
        <p:cNvPr id="1" name=""/>
        <p:cNvGrpSpPr/>
        <p:nvPr/>
      </p:nvGrpSpPr>
      <p:grpSpPr>
        <a:xfrm>
          <a:off x="0" y="0"/>
          <a:ext cx="0" cy="0"/>
          <a:chOff x="0" y="0"/>
          <a:chExt cx="0" cy="0"/>
        </a:xfrm>
      </p:grpSpPr>
      <p:sp>
        <p:nvSpPr>
          <p:cNvPr id="12" name="Rectangle 1"/>
          <p:cNvSpPr txBox="1">
            <a:spLocks/>
          </p:cNvSpPr>
          <p:nvPr userDrawn="1"/>
        </p:nvSpPr>
        <p:spPr bwMode="black">
          <a:xfrm>
            <a:off x="0" y="4188561"/>
            <a:ext cx="12192000" cy="1199223"/>
          </a:xfrm>
          <a:prstGeom prst="rect">
            <a:avLst/>
          </a:prstGeom>
          <a:solidFill>
            <a:schemeClr val="accent1"/>
          </a:solidFill>
        </p:spPr>
        <p:txBody>
          <a:bodyPr vert="horz" lIns="91440" tIns="45720" rIns="91440" bIns="45720" rtlCol="0" anchor="ctr">
            <a:normAutofit/>
          </a:bodyPr>
          <a:lstStyle>
            <a:lvl1pPr algn="ctr" defTabSz="914400" rtl="0" eaLnBrk="1" latinLnBrk="0" hangingPunct="1">
              <a:lnSpc>
                <a:spcPct val="90000"/>
              </a:lnSpc>
              <a:spcBef>
                <a:spcPct val="0"/>
              </a:spcBef>
              <a:buNone/>
              <a:defRPr sz="3600" kern="1200">
                <a:solidFill>
                  <a:schemeClr val="bg1"/>
                </a:solidFill>
                <a:latin typeface="+mj-lt"/>
                <a:ea typeface="+mj-ea"/>
                <a:cs typeface="+mj-cs"/>
              </a:defRPr>
            </a:lvl1pPr>
          </a:lstStyle>
          <a:p>
            <a:endParaRPr lang="en-US"/>
          </a:p>
        </p:txBody>
      </p:sp>
      <p:sp>
        <p:nvSpPr>
          <p:cNvPr id="2" name="Title 2"/>
          <p:cNvSpPr>
            <a:spLocks noGrp="1"/>
          </p:cNvSpPr>
          <p:nvPr>
            <p:ph type="ctrTitle" hasCustomPrompt="1"/>
          </p:nvPr>
        </p:nvSpPr>
        <p:spPr bwMode="white">
          <a:xfrm>
            <a:off x="266700" y="4188564"/>
            <a:ext cx="11658600" cy="1199223"/>
          </a:xfrm>
          <a:noFill/>
        </p:spPr>
        <p:txBody>
          <a:bodyPr anchor="ctr">
            <a:normAutofit/>
          </a:bodyPr>
          <a:lstStyle>
            <a:lvl1pPr algn="ctr">
              <a:defRPr sz="3600">
                <a:solidFill>
                  <a:schemeClr val="bg1"/>
                </a:solidFill>
              </a:defRPr>
            </a:lvl1pPr>
          </a:lstStyle>
          <a:p>
            <a:r>
              <a:rPr lang="en-US"/>
              <a:t>Click to edit section title</a:t>
            </a:r>
          </a:p>
        </p:txBody>
      </p:sp>
      <p:sp>
        <p:nvSpPr>
          <p:cNvPr id="3" name="Rectangle 3"/>
          <p:cNvSpPr/>
          <p:nvPr userDrawn="1"/>
        </p:nvSpPr>
        <p:spPr bwMode="auto">
          <a:xfrm>
            <a:off x="0" y="5387786"/>
            <a:ext cx="12192000" cy="1470213"/>
          </a:xfrm>
          <a:prstGeom prst="rect">
            <a:avLst/>
          </a:prstGeom>
          <a:solidFill>
            <a:srgbClr val="E8E8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noFill/>
              </a:ln>
            </a:endParaRPr>
          </a:p>
        </p:txBody>
      </p:sp>
      <p:sp>
        <p:nvSpPr>
          <p:cNvPr id="10" name="Text Placeholder 4"/>
          <p:cNvSpPr>
            <a:spLocks noGrp="1"/>
          </p:cNvSpPr>
          <p:nvPr>
            <p:ph type="body" sz="quarter" idx="18" hasCustomPrompt="1"/>
          </p:nvPr>
        </p:nvSpPr>
        <p:spPr bwMode="black">
          <a:xfrm>
            <a:off x="838200" y="5644884"/>
            <a:ext cx="10515600" cy="711464"/>
          </a:xfrm>
        </p:spPr>
        <p:txBody>
          <a:bodyPr>
            <a:normAutofit/>
          </a:bodyPr>
          <a:lstStyle>
            <a:lvl1pPr marL="0" indent="0" algn="ctr">
              <a:buNone/>
              <a:defRPr sz="2400"/>
            </a:lvl1pPr>
          </a:lstStyle>
          <a:p>
            <a:pPr lvl="0"/>
            <a:r>
              <a:rPr lang="en-US" err="1"/>
              <a:t>Firstname</a:t>
            </a:r>
            <a:r>
              <a:rPr lang="en-US"/>
              <a:t> </a:t>
            </a:r>
            <a:r>
              <a:rPr lang="en-US" err="1"/>
              <a:t>Lastname</a:t>
            </a:r>
            <a:r>
              <a:rPr lang="en-US"/>
              <a:t> | Job Title</a:t>
            </a:r>
          </a:p>
        </p:txBody>
      </p:sp>
      <p:sp>
        <p:nvSpPr>
          <p:cNvPr id="18" name="Date Placeholder 5"/>
          <p:cNvSpPr>
            <a:spLocks noGrp="1"/>
          </p:cNvSpPr>
          <p:nvPr>
            <p:ph type="dt" sz="half" idx="15"/>
          </p:nvPr>
        </p:nvSpPr>
        <p:spPr bwMode="black"/>
        <p:txBody>
          <a:bodyPr/>
          <a:lstStyle/>
          <a:p>
            <a:fld id="{A8CA1A9B-139F-4606-AD0A-F3253110DAE5}" type="datetime1">
              <a:rPr lang="en-US" smtClean="0"/>
              <a:t>6/1/2023</a:t>
            </a:fld>
            <a:endParaRPr lang="en-US"/>
          </a:p>
        </p:txBody>
      </p:sp>
      <p:sp>
        <p:nvSpPr>
          <p:cNvPr id="9" name="Footer Placeholder 6"/>
          <p:cNvSpPr>
            <a:spLocks noGrp="1"/>
          </p:cNvSpPr>
          <p:nvPr>
            <p:ph type="ftr" sz="quarter" idx="3"/>
          </p:nvPr>
        </p:nvSpPr>
        <p:spPr bwMode="black">
          <a:xfrm>
            <a:off x="3302177" y="6356349"/>
            <a:ext cx="5587647" cy="365125"/>
          </a:xfrm>
          <a:prstGeom prst="rect">
            <a:avLst/>
          </a:prstGeom>
        </p:spPr>
        <p:txBody>
          <a:bodyPr anchor="ctr"/>
          <a:lstStyle>
            <a:lvl1pPr algn="ctr">
              <a:defRPr sz="1200">
                <a:solidFill>
                  <a:schemeClr val="tx2"/>
                </a:solidFill>
              </a:defRPr>
            </a:lvl1pPr>
          </a:lstStyle>
          <a:p>
            <a:r>
              <a:rPr lang="en-US"/>
              <a:t>health.state.mn.us</a:t>
            </a:r>
          </a:p>
        </p:txBody>
      </p:sp>
      <p:sp>
        <p:nvSpPr>
          <p:cNvPr id="19" name="Slide Number Placeholder 7"/>
          <p:cNvSpPr>
            <a:spLocks noGrp="1"/>
          </p:cNvSpPr>
          <p:nvPr>
            <p:ph type="sldNum" sz="quarter" idx="16"/>
          </p:nvPr>
        </p:nvSpPr>
        <p:spPr bwMode="black"/>
        <p:txBody>
          <a:bodyPr/>
          <a:lstStyle/>
          <a:p>
            <a:fld id="{48F63A3B-78C7-47BE-AE5E-E10140E04643}" type="slidenum">
              <a:rPr lang="en-US" smtClean="0"/>
              <a:pPr/>
              <a:t>‹#›</a:t>
            </a:fld>
            <a:endParaRPr lang="en-US"/>
          </a:p>
        </p:txBody>
      </p:sp>
      <p:pic>
        <p:nvPicPr>
          <p:cNvPr id="14" name="Graphic 8" descr="Minnesota Department of Health logo">
            <a:extLst>
              <a:ext uri="{FF2B5EF4-FFF2-40B4-BE49-F238E27FC236}">
                <a16:creationId xmlns:a16="http://schemas.microsoft.com/office/drawing/2014/main" id="{430308AB-F9FA-4CB8-AB13-ED0CD2A9F685}"/>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8580090" y="705704"/>
            <a:ext cx="2427390" cy="346770"/>
          </a:xfrm>
          <a:prstGeom prst="rect">
            <a:avLst/>
          </a:prstGeom>
        </p:spPr>
      </p:pic>
      <p:sp>
        <p:nvSpPr>
          <p:cNvPr id="11" name="Picture Placeholder 9"/>
          <p:cNvSpPr>
            <a:spLocks noGrp="1"/>
          </p:cNvSpPr>
          <p:nvPr>
            <p:ph type="pic" sz="quarter" idx="13" hasCustomPrompt="1"/>
          </p:nvPr>
        </p:nvSpPr>
        <p:spPr bwMode="gray">
          <a:xfrm>
            <a:off x="0" y="1789113"/>
            <a:ext cx="12192000" cy="2298700"/>
          </a:xfrm>
        </p:spPr>
        <p:txBody>
          <a:bodyPr/>
          <a:lstStyle/>
          <a:p>
            <a:r>
              <a:rPr lang="en-US"/>
              <a:t>Click Icon to add picture</a:t>
            </a:r>
          </a:p>
        </p:txBody>
      </p:sp>
    </p:spTree>
    <p:extLst>
      <p:ext uri="{BB962C8B-B14F-4D97-AF65-F5344CB8AC3E}">
        <p14:creationId xmlns:p14="http://schemas.microsoft.com/office/powerpoint/2010/main" val="2082250229"/>
      </p:ext>
    </p:extLst>
  </p:cSld>
  <p:clrMapOvr>
    <a:masterClrMapping/>
  </p:clrMapOvr>
  <p:hf sldNum="0" hdr="0" ftr="0" dt="0"/>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Screenshot (Computer, Tablet, Phone)">
    <p:bg bwMode="black">
      <p:bgPr>
        <a:solidFill>
          <a:schemeClr val="bg1"/>
        </a:solidFill>
        <a:effectLst/>
      </p:bgPr>
    </p:bg>
    <p:spTree>
      <p:nvGrpSpPr>
        <p:cNvPr id="1" name=""/>
        <p:cNvGrpSpPr/>
        <p:nvPr/>
      </p:nvGrpSpPr>
      <p:grpSpPr>
        <a:xfrm>
          <a:off x="0" y="0"/>
          <a:ext cx="0" cy="0"/>
          <a:chOff x="0" y="0"/>
          <a:chExt cx="0" cy="0"/>
        </a:xfrm>
      </p:grpSpPr>
      <p:pic>
        <p:nvPicPr>
          <p:cNvPr id="2" name="Picture 1"/>
          <p:cNvPicPr>
            <a:picLocks noChangeAspect="1"/>
          </p:cNvPicPr>
          <p:nvPr userDrawn="1"/>
        </p:nvPicPr>
        <p:blipFill rotWithShape="1">
          <a:blip r:embed="rId2">
            <a:extLst>
              <a:ext uri="{28A0092B-C50C-407E-A947-70E740481C1C}">
                <a14:useLocalDpi xmlns:a14="http://schemas.microsoft.com/office/drawing/2010/main" val="0"/>
              </a:ext>
            </a:extLst>
          </a:blip>
          <a:srcRect t="8417"/>
          <a:stretch/>
        </p:blipFill>
        <p:spPr bwMode="gray">
          <a:xfrm>
            <a:off x="513807" y="300788"/>
            <a:ext cx="11412844" cy="6506515"/>
          </a:xfrm>
          <a:prstGeom prst="rect">
            <a:avLst/>
          </a:prstGeom>
        </p:spPr>
      </p:pic>
      <p:sp>
        <p:nvSpPr>
          <p:cNvPr id="13" name="Title 2"/>
          <p:cNvSpPr>
            <a:spLocks noGrp="1"/>
          </p:cNvSpPr>
          <p:nvPr>
            <p:ph type="title" hasCustomPrompt="1"/>
          </p:nvPr>
        </p:nvSpPr>
        <p:spPr bwMode="white">
          <a:xfrm>
            <a:off x="815897" y="287066"/>
            <a:ext cx="3521927" cy="2734914"/>
          </a:xfrm>
        </p:spPr>
        <p:txBody>
          <a:bodyPr/>
          <a:lstStyle>
            <a:lvl1pPr>
              <a:defRPr b="0">
                <a:solidFill>
                  <a:schemeClr val="tx1"/>
                </a:solidFill>
              </a:defRPr>
            </a:lvl1pPr>
          </a:lstStyle>
          <a:p>
            <a:r>
              <a:rPr lang="en-US"/>
              <a:t>Click to edit title</a:t>
            </a:r>
          </a:p>
        </p:txBody>
      </p:sp>
      <p:sp>
        <p:nvSpPr>
          <p:cNvPr id="17" name="Picture Placeholder 3"/>
          <p:cNvSpPr>
            <a:spLocks noGrp="1"/>
          </p:cNvSpPr>
          <p:nvPr>
            <p:ph type="pic" sz="quarter" idx="14" hasCustomPrompt="1"/>
          </p:nvPr>
        </p:nvSpPr>
        <p:spPr bwMode="gray">
          <a:xfrm>
            <a:off x="968188" y="4352926"/>
            <a:ext cx="894231" cy="1570503"/>
          </a:xfrm>
        </p:spPr>
        <p:txBody>
          <a:bodyPr>
            <a:normAutofit/>
          </a:bodyPr>
          <a:lstStyle>
            <a:lvl1pPr marL="171450" indent="-171450">
              <a:buFont typeface="Arial" panose="020B0604020202020204" pitchFamily="34" charset="0"/>
              <a:buChar char="•"/>
              <a:defRPr sz="950"/>
            </a:lvl1pPr>
          </a:lstStyle>
          <a:p>
            <a:r>
              <a:rPr lang="en-US"/>
              <a:t>Click icon to insert screenshot</a:t>
            </a:r>
          </a:p>
        </p:txBody>
      </p:sp>
      <p:sp>
        <p:nvSpPr>
          <p:cNvPr id="12" name="Picture Placeholder 4"/>
          <p:cNvSpPr>
            <a:spLocks noGrp="1"/>
          </p:cNvSpPr>
          <p:nvPr>
            <p:ph type="pic" sz="quarter" idx="13" hasCustomPrompt="1"/>
          </p:nvPr>
        </p:nvSpPr>
        <p:spPr bwMode="gray">
          <a:xfrm>
            <a:off x="2393577" y="3413074"/>
            <a:ext cx="1848970" cy="2458337"/>
          </a:xfrm>
        </p:spPr>
        <p:txBody>
          <a:bodyPr>
            <a:normAutofit/>
          </a:bodyPr>
          <a:lstStyle>
            <a:lvl1pPr>
              <a:defRPr sz="2200"/>
            </a:lvl1pPr>
          </a:lstStyle>
          <a:p>
            <a:r>
              <a:rPr lang="en-US"/>
              <a:t>Click icon to insert screenshot</a:t>
            </a:r>
          </a:p>
        </p:txBody>
      </p:sp>
      <p:sp>
        <p:nvSpPr>
          <p:cNvPr id="15" name="Picture Placeholder 5"/>
          <p:cNvSpPr>
            <a:spLocks noGrp="1"/>
          </p:cNvSpPr>
          <p:nvPr>
            <p:ph type="pic" sz="quarter" idx="10" hasCustomPrompt="1"/>
          </p:nvPr>
        </p:nvSpPr>
        <p:spPr bwMode="gray">
          <a:xfrm>
            <a:off x="4976788" y="691883"/>
            <a:ext cx="6298572" cy="3369130"/>
          </a:xfrm>
        </p:spPr>
        <p:txBody>
          <a:bodyPr/>
          <a:lstStyle>
            <a:lvl1pPr>
              <a:defRPr/>
            </a:lvl1pPr>
          </a:lstStyle>
          <a:p>
            <a:r>
              <a:rPr lang="en-US"/>
              <a:t>Click icon to insert screenshot</a:t>
            </a:r>
          </a:p>
        </p:txBody>
      </p:sp>
      <p:sp>
        <p:nvSpPr>
          <p:cNvPr id="10" name="Date Placeholder 6"/>
          <p:cNvSpPr>
            <a:spLocks noGrp="1"/>
          </p:cNvSpPr>
          <p:nvPr>
            <p:ph type="dt" sz="half" idx="11"/>
          </p:nvPr>
        </p:nvSpPr>
        <p:spPr bwMode="white">
          <a:xfrm>
            <a:off x="838200" y="6356350"/>
            <a:ext cx="1358590" cy="365125"/>
          </a:xfrm>
        </p:spPr>
        <p:txBody>
          <a:bodyPr/>
          <a:lstStyle>
            <a:lvl1pPr>
              <a:defRPr>
                <a:solidFill>
                  <a:schemeClr val="tx2"/>
                </a:solidFill>
              </a:defRPr>
            </a:lvl1pPr>
          </a:lstStyle>
          <a:p>
            <a:fld id="{276FB33B-BCEE-4E25-B97B-A564B0E1024B}" type="datetime1">
              <a:rPr lang="en-US" smtClean="0"/>
              <a:pPr/>
              <a:t>6/1/2023</a:t>
            </a:fld>
            <a:endParaRPr lang="en-US"/>
          </a:p>
        </p:txBody>
      </p:sp>
      <p:sp>
        <p:nvSpPr>
          <p:cNvPr id="9" name="Footer Placeholder 7"/>
          <p:cNvSpPr>
            <a:spLocks noGrp="1"/>
          </p:cNvSpPr>
          <p:nvPr>
            <p:ph type="ftr" sz="quarter" idx="3"/>
          </p:nvPr>
        </p:nvSpPr>
        <p:spPr bwMode="white">
          <a:xfrm>
            <a:off x="3302177" y="6356349"/>
            <a:ext cx="5587647" cy="365125"/>
          </a:xfrm>
          <a:prstGeom prst="rect">
            <a:avLst/>
          </a:prstGeom>
        </p:spPr>
        <p:txBody>
          <a:bodyPr anchor="ctr"/>
          <a:lstStyle>
            <a:lvl1pPr algn="ctr">
              <a:defRPr sz="1200">
                <a:solidFill>
                  <a:schemeClr val="tx2"/>
                </a:solidFill>
              </a:defRPr>
            </a:lvl1pPr>
          </a:lstStyle>
          <a:p>
            <a:r>
              <a:rPr lang="en-US"/>
              <a:t>health.state.mn.us</a:t>
            </a:r>
          </a:p>
        </p:txBody>
      </p:sp>
      <p:sp>
        <p:nvSpPr>
          <p:cNvPr id="11" name="Slide Number Placeholder 8"/>
          <p:cNvSpPr>
            <a:spLocks noGrp="1"/>
          </p:cNvSpPr>
          <p:nvPr>
            <p:ph type="sldNum" sz="quarter" idx="12"/>
          </p:nvPr>
        </p:nvSpPr>
        <p:spPr bwMode="white">
          <a:xfrm>
            <a:off x="9891132" y="6356350"/>
            <a:ext cx="1462668" cy="365125"/>
          </a:xfrm>
        </p:spPr>
        <p:txBody>
          <a:bodyPr/>
          <a:lstStyle>
            <a:lvl1pPr>
              <a:defRPr>
                <a:solidFill>
                  <a:schemeClr val="tx2"/>
                </a:solidFill>
              </a:defRPr>
            </a:lvl1pPr>
          </a:lstStyle>
          <a:p>
            <a:fld id="{48F63A3B-78C7-47BE-AE5E-E10140E04643}" type="slidenum">
              <a:rPr lang="en-US" smtClean="0"/>
              <a:pPr/>
              <a:t>‹#›</a:t>
            </a:fld>
            <a:endParaRPr lang="en-US"/>
          </a:p>
        </p:txBody>
      </p:sp>
    </p:spTree>
    <p:extLst>
      <p:ext uri="{BB962C8B-B14F-4D97-AF65-F5344CB8AC3E}">
        <p14:creationId xmlns:p14="http://schemas.microsoft.com/office/powerpoint/2010/main" val="4276367520"/>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Quote (Blue Background)">
    <p:bg bwMode="black">
      <p:bgPr>
        <a:solidFill>
          <a:schemeClr val="bg1"/>
        </a:solidFill>
        <a:effectLst/>
      </p:bgPr>
    </p:bg>
    <p:spTree>
      <p:nvGrpSpPr>
        <p:cNvPr id="1" name=""/>
        <p:cNvGrpSpPr/>
        <p:nvPr/>
      </p:nvGrpSpPr>
      <p:grpSpPr>
        <a:xfrm>
          <a:off x="0" y="0"/>
          <a:ext cx="0" cy="0"/>
          <a:chOff x="0" y="0"/>
          <a:chExt cx="0" cy="0"/>
        </a:xfrm>
      </p:grpSpPr>
      <p:pic>
        <p:nvPicPr>
          <p:cNvPr id="3" name="Picture 1" descr="Shape, rectangle&#10;&#10;Description automatically generated">
            <a:extLst>
              <a:ext uri="{FF2B5EF4-FFF2-40B4-BE49-F238E27FC236}">
                <a16:creationId xmlns:a16="http://schemas.microsoft.com/office/drawing/2014/main" id="{6449201A-9881-4BD5-9EDB-134148F7961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7999"/>
          </a:xfrm>
          <a:prstGeom prst="rect">
            <a:avLst/>
          </a:prstGeom>
        </p:spPr>
      </p:pic>
      <p:sp>
        <p:nvSpPr>
          <p:cNvPr id="13" name="Title 2">
            <a:extLst>
              <a:ext uri="{FF2B5EF4-FFF2-40B4-BE49-F238E27FC236}">
                <a16:creationId xmlns:a16="http://schemas.microsoft.com/office/drawing/2014/main" id="{0B050E54-664D-466A-8DB7-324C516C8039}"/>
              </a:ext>
            </a:extLst>
          </p:cNvPr>
          <p:cNvSpPr>
            <a:spLocks noGrp="1"/>
          </p:cNvSpPr>
          <p:nvPr>
            <p:ph type="title" hasCustomPrompt="1"/>
          </p:nvPr>
        </p:nvSpPr>
        <p:spPr bwMode="black">
          <a:xfrm>
            <a:off x="1387736" y="1052945"/>
            <a:ext cx="9488245" cy="3227832"/>
          </a:xfrm>
        </p:spPr>
        <p:txBody>
          <a:bodyPr>
            <a:noAutofit/>
          </a:bodyPr>
          <a:lstStyle>
            <a:lvl1pPr algn="ctr">
              <a:tabLst>
                <a:tab pos="3770313" algn="l"/>
              </a:tabLst>
              <a:defRPr sz="5000" baseline="0">
                <a:solidFill>
                  <a:schemeClr val="accent1"/>
                </a:solidFill>
              </a:defRPr>
            </a:lvl1pPr>
          </a:lstStyle>
          <a:p>
            <a:r>
              <a:rPr lang="en-US"/>
              <a:t>“Click to edit quote.”</a:t>
            </a:r>
          </a:p>
        </p:txBody>
      </p:sp>
      <p:sp>
        <p:nvSpPr>
          <p:cNvPr id="14" name="Text Placeholder 3">
            <a:extLst>
              <a:ext uri="{FF2B5EF4-FFF2-40B4-BE49-F238E27FC236}">
                <a16:creationId xmlns:a16="http://schemas.microsoft.com/office/drawing/2014/main" id="{1906A78E-2FCE-427D-98A4-31316D7752E2}"/>
              </a:ext>
            </a:extLst>
          </p:cNvPr>
          <p:cNvSpPr>
            <a:spLocks noGrp="1"/>
          </p:cNvSpPr>
          <p:nvPr>
            <p:ph type="body" sz="quarter" idx="13" hasCustomPrompt="1"/>
          </p:nvPr>
        </p:nvSpPr>
        <p:spPr bwMode="black">
          <a:xfrm>
            <a:off x="1387736" y="4488873"/>
            <a:ext cx="9488245" cy="653282"/>
          </a:xfrm>
        </p:spPr>
        <p:txBody>
          <a:bodyPr anchor="ctr">
            <a:normAutofit/>
          </a:bodyPr>
          <a:lstStyle>
            <a:lvl1pPr marL="0" indent="0" algn="ctr">
              <a:buNone/>
              <a:defRPr sz="2400" i="1" baseline="0">
                <a:solidFill>
                  <a:schemeClr val="tx2"/>
                </a:solidFill>
              </a:defRPr>
            </a:lvl1pPr>
          </a:lstStyle>
          <a:p>
            <a:pPr lvl="0"/>
            <a:r>
              <a:rPr lang="en-US"/>
              <a:t>- Click to edit name or subtext</a:t>
            </a:r>
          </a:p>
        </p:txBody>
      </p:sp>
      <p:sp>
        <p:nvSpPr>
          <p:cNvPr id="11" name="Slide Number Placeholder 4"/>
          <p:cNvSpPr>
            <a:spLocks noGrp="1"/>
          </p:cNvSpPr>
          <p:nvPr>
            <p:ph type="sldNum" sz="quarter" idx="12"/>
          </p:nvPr>
        </p:nvSpPr>
        <p:spPr bwMode="white">
          <a:xfrm>
            <a:off x="9891132" y="6356350"/>
            <a:ext cx="1462668" cy="365125"/>
          </a:xfrm>
        </p:spPr>
        <p:txBody>
          <a:bodyPr/>
          <a:lstStyle>
            <a:lvl1pPr>
              <a:defRPr>
                <a:solidFill>
                  <a:schemeClr val="bg1"/>
                </a:solidFill>
              </a:defRPr>
            </a:lvl1pPr>
          </a:lstStyle>
          <a:p>
            <a:fld id="{48F63A3B-78C7-47BE-AE5E-E10140E04643}" type="slidenum">
              <a:rPr lang="en-US" smtClean="0"/>
              <a:pPr/>
              <a:t>‹#›</a:t>
            </a:fld>
            <a:endParaRPr lang="en-US"/>
          </a:p>
        </p:txBody>
      </p:sp>
    </p:spTree>
    <p:extLst>
      <p:ext uri="{BB962C8B-B14F-4D97-AF65-F5344CB8AC3E}">
        <p14:creationId xmlns:p14="http://schemas.microsoft.com/office/powerpoint/2010/main" val="3253966298"/>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Quote (Teal Background)">
    <p:bg bwMode="black">
      <p:bgPr>
        <a:gradFill>
          <a:gsLst>
            <a:gs pos="100000">
              <a:schemeClr val="accent1">
                <a:lumMod val="50000"/>
              </a:schemeClr>
            </a:gs>
            <a:gs pos="20000">
              <a:schemeClr val="accent1"/>
            </a:gs>
          </a:gsLst>
          <a:path path="circle">
            <a:fillToRect l="50000" t="50000" r="50000" b="50000"/>
          </a:path>
        </a:gradFill>
        <a:effectLst/>
      </p:bgPr>
    </p:bg>
    <p:spTree>
      <p:nvGrpSpPr>
        <p:cNvPr id="1" name=""/>
        <p:cNvGrpSpPr/>
        <p:nvPr/>
      </p:nvGrpSpPr>
      <p:grpSpPr>
        <a:xfrm>
          <a:off x="0" y="0"/>
          <a:ext cx="0" cy="0"/>
          <a:chOff x="0" y="0"/>
          <a:chExt cx="0" cy="0"/>
        </a:xfrm>
      </p:grpSpPr>
      <p:pic>
        <p:nvPicPr>
          <p:cNvPr id="3" name="Picture 1" descr="Shape, rectangle&#10;&#10;Description automatically generated">
            <a:extLst>
              <a:ext uri="{FF2B5EF4-FFF2-40B4-BE49-F238E27FC236}">
                <a16:creationId xmlns:a16="http://schemas.microsoft.com/office/drawing/2014/main" id="{28F32915-284F-4F48-8220-F8136AD1F23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7999"/>
          </a:xfrm>
          <a:prstGeom prst="rect">
            <a:avLst/>
          </a:prstGeom>
        </p:spPr>
      </p:pic>
      <p:sp>
        <p:nvSpPr>
          <p:cNvPr id="7" name="Title 2"/>
          <p:cNvSpPr>
            <a:spLocks noGrp="1"/>
          </p:cNvSpPr>
          <p:nvPr>
            <p:ph type="title" hasCustomPrompt="1"/>
          </p:nvPr>
        </p:nvSpPr>
        <p:spPr bwMode="black">
          <a:xfrm>
            <a:off x="1387736" y="1052945"/>
            <a:ext cx="9488245" cy="3227832"/>
          </a:xfrm>
        </p:spPr>
        <p:txBody>
          <a:bodyPr>
            <a:noAutofit/>
          </a:bodyPr>
          <a:lstStyle>
            <a:lvl1pPr algn="ctr">
              <a:tabLst>
                <a:tab pos="3770313" algn="l"/>
              </a:tabLst>
              <a:defRPr sz="5000" baseline="0">
                <a:solidFill>
                  <a:schemeClr val="accent1"/>
                </a:solidFill>
              </a:defRPr>
            </a:lvl1pPr>
          </a:lstStyle>
          <a:p>
            <a:r>
              <a:rPr lang="en-US"/>
              <a:t>“Click to edit quote.”</a:t>
            </a:r>
          </a:p>
        </p:txBody>
      </p:sp>
      <p:sp>
        <p:nvSpPr>
          <p:cNvPr id="8" name="Text Placeholder 3"/>
          <p:cNvSpPr>
            <a:spLocks noGrp="1"/>
          </p:cNvSpPr>
          <p:nvPr>
            <p:ph type="body" sz="quarter" idx="13" hasCustomPrompt="1"/>
          </p:nvPr>
        </p:nvSpPr>
        <p:spPr bwMode="black">
          <a:xfrm>
            <a:off x="1387736" y="4488873"/>
            <a:ext cx="9488245" cy="653282"/>
          </a:xfrm>
        </p:spPr>
        <p:txBody>
          <a:bodyPr anchor="ctr">
            <a:normAutofit/>
          </a:bodyPr>
          <a:lstStyle>
            <a:lvl1pPr marL="0" indent="0" algn="ctr">
              <a:buNone/>
              <a:defRPr sz="2400" i="1" baseline="0">
                <a:solidFill>
                  <a:schemeClr val="tx2"/>
                </a:solidFill>
              </a:defRPr>
            </a:lvl1pPr>
          </a:lstStyle>
          <a:p>
            <a:pPr lvl="0"/>
            <a:r>
              <a:rPr lang="en-US"/>
              <a:t>- Click to edit name or subtext</a:t>
            </a:r>
          </a:p>
        </p:txBody>
      </p:sp>
      <p:sp>
        <p:nvSpPr>
          <p:cNvPr id="11" name="Slide Number Placeholder 4"/>
          <p:cNvSpPr>
            <a:spLocks noGrp="1"/>
          </p:cNvSpPr>
          <p:nvPr>
            <p:ph type="sldNum" sz="quarter" idx="12"/>
          </p:nvPr>
        </p:nvSpPr>
        <p:spPr bwMode="white">
          <a:xfrm>
            <a:off x="9891132" y="6356350"/>
            <a:ext cx="1462668" cy="365125"/>
          </a:xfrm>
        </p:spPr>
        <p:txBody>
          <a:bodyPr/>
          <a:lstStyle>
            <a:lvl1pPr>
              <a:defRPr>
                <a:solidFill>
                  <a:schemeClr val="bg1"/>
                </a:solidFill>
              </a:defRPr>
            </a:lvl1pPr>
          </a:lstStyle>
          <a:p>
            <a:fld id="{48F63A3B-78C7-47BE-AE5E-E10140E04643}" type="slidenum">
              <a:rPr lang="en-US" smtClean="0"/>
              <a:pPr/>
              <a:t>‹#›</a:t>
            </a:fld>
            <a:endParaRPr lang="en-US"/>
          </a:p>
        </p:txBody>
      </p:sp>
    </p:spTree>
    <p:extLst>
      <p:ext uri="{BB962C8B-B14F-4D97-AF65-F5344CB8AC3E}">
        <p14:creationId xmlns:p14="http://schemas.microsoft.com/office/powerpoint/2010/main" val="523297895"/>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Quote Minimal (Blue Background)">
    <p:bg bwMode="black">
      <p:bgPr>
        <a:solidFill>
          <a:schemeClr val="bg1"/>
        </a:solidFill>
        <a:effectLst/>
      </p:bgPr>
    </p:bg>
    <p:spTree>
      <p:nvGrpSpPr>
        <p:cNvPr id="1" name=""/>
        <p:cNvGrpSpPr/>
        <p:nvPr/>
      </p:nvGrpSpPr>
      <p:grpSpPr>
        <a:xfrm>
          <a:off x="0" y="0"/>
          <a:ext cx="0" cy="0"/>
          <a:chOff x="0" y="0"/>
          <a:chExt cx="0" cy="0"/>
        </a:xfrm>
      </p:grpSpPr>
      <p:pic>
        <p:nvPicPr>
          <p:cNvPr id="1026" name="Picture 1">
            <a:extLst>
              <a:ext uri="{FF2B5EF4-FFF2-40B4-BE49-F238E27FC236}">
                <a16:creationId xmlns:a16="http://schemas.microsoft.com/office/drawing/2014/main" id="{C3814C0D-95ED-4173-8AC0-4AB29FDCB915}"/>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p:blipFill>
        <p:spPr bwMode="auto">
          <a:xfrm>
            <a:off x="-2" y="0"/>
            <a:ext cx="12192001" cy="6858000"/>
          </a:xfrm>
          <a:prstGeom prst="rect">
            <a:avLst/>
          </a:prstGeom>
          <a:noFill/>
          <a:extLst>
            <a:ext uri="{909E8E84-426E-40DD-AFC4-6F175D3DCCD1}">
              <a14:hiddenFill xmlns:a14="http://schemas.microsoft.com/office/drawing/2010/main">
                <a:solidFill>
                  <a:srgbClr val="FFFFFF"/>
                </a:solidFill>
              </a14:hiddenFill>
            </a:ext>
          </a:extLst>
        </p:spPr>
      </p:pic>
      <p:sp>
        <p:nvSpPr>
          <p:cNvPr id="7" name="Title 2"/>
          <p:cNvSpPr>
            <a:spLocks noGrp="1"/>
          </p:cNvSpPr>
          <p:nvPr>
            <p:ph type="title" hasCustomPrompt="1"/>
          </p:nvPr>
        </p:nvSpPr>
        <p:spPr bwMode="black">
          <a:xfrm>
            <a:off x="415839" y="760288"/>
            <a:ext cx="8091163" cy="4163403"/>
          </a:xfrm>
        </p:spPr>
        <p:txBody>
          <a:bodyPr>
            <a:noAutofit/>
          </a:bodyPr>
          <a:lstStyle>
            <a:lvl1pPr algn="ctr">
              <a:tabLst>
                <a:tab pos="3770313" algn="l"/>
              </a:tabLst>
              <a:defRPr sz="5000" baseline="0">
                <a:solidFill>
                  <a:schemeClr val="accent1"/>
                </a:solidFill>
              </a:defRPr>
            </a:lvl1pPr>
          </a:lstStyle>
          <a:p>
            <a:r>
              <a:rPr lang="en-US"/>
              <a:t>“Click to add quote.”</a:t>
            </a:r>
          </a:p>
        </p:txBody>
      </p:sp>
      <p:sp>
        <p:nvSpPr>
          <p:cNvPr id="8" name="Text Placeholder 3"/>
          <p:cNvSpPr>
            <a:spLocks noGrp="1"/>
          </p:cNvSpPr>
          <p:nvPr>
            <p:ph type="body" sz="quarter" idx="13" hasCustomPrompt="1"/>
          </p:nvPr>
        </p:nvSpPr>
        <p:spPr bwMode="black">
          <a:xfrm>
            <a:off x="415839" y="5163327"/>
            <a:ext cx="8091163" cy="1015739"/>
          </a:xfrm>
        </p:spPr>
        <p:txBody>
          <a:bodyPr anchor="ctr">
            <a:normAutofit/>
          </a:bodyPr>
          <a:lstStyle>
            <a:lvl1pPr marL="0" indent="0" algn="ctr">
              <a:buNone/>
              <a:defRPr sz="2400" i="1" baseline="0">
                <a:solidFill>
                  <a:schemeClr val="tx2"/>
                </a:solidFill>
              </a:defRPr>
            </a:lvl1pPr>
          </a:lstStyle>
          <a:p>
            <a:pPr lvl="0"/>
            <a:r>
              <a:rPr lang="en-US"/>
              <a:t>- Click to add name or subtext</a:t>
            </a:r>
          </a:p>
        </p:txBody>
      </p:sp>
      <p:sp>
        <p:nvSpPr>
          <p:cNvPr id="11" name="Slide Number Placeholder 4"/>
          <p:cNvSpPr>
            <a:spLocks noGrp="1"/>
          </p:cNvSpPr>
          <p:nvPr>
            <p:ph type="sldNum" sz="quarter" idx="12"/>
          </p:nvPr>
        </p:nvSpPr>
        <p:spPr bwMode="white">
          <a:xfrm>
            <a:off x="9891132" y="6356350"/>
            <a:ext cx="1462668" cy="365125"/>
          </a:xfrm>
        </p:spPr>
        <p:txBody>
          <a:bodyPr/>
          <a:lstStyle>
            <a:lvl1pPr>
              <a:defRPr>
                <a:solidFill>
                  <a:schemeClr val="bg1"/>
                </a:solidFill>
              </a:defRPr>
            </a:lvl1pPr>
          </a:lstStyle>
          <a:p>
            <a:fld id="{48F63A3B-78C7-47BE-AE5E-E10140E04643}" type="slidenum">
              <a:rPr lang="en-US" smtClean="0"/>
              <a:pPr/>
              <a:t>‹#›</a:t>
            </a:fld>
            <a:endParaRPr lang="en-US"/>
          </a:p>
        </p:txBody>
      </p:sp>
    </p:spTree>
    <p:extLst>
      <p:ext uri="{BB962C8B-B14F-4D97-AF65-F5344CB8AC3E}">
        <p14:creationId xmlns:p14="http://schemas.microsoft.com/office/powerpoint/2010/main" val="2757553332"/>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Quote Minimal (Teal Background)">
    <p:bg bwMode="black">
      <p:bgPr>
        <a:solidFill>
          <a:schemeClr val="bg1"/>
        </a:solidFill>
        <a:effectLst/>
      </p:bgPr>
    </p:bg>
    <p:spTree>
      <p:nvGrpSpPr>
        <p:cNvPr id="1" name=""/>
        <p:cNvGrpSpPr/>
        <p:nvPr/>
      </p:nvGrpSpPr>
      <p:grpSpPr>
        <a:xfrm>
          <a:off x="0" y="0"/>
          <a:ext cx="0" cy="0"/>
          <a:chOff x="0" y="0"/>
          <a:chExt cx="0" cy="0"/>
        </a:xfrm>
      </p:grpSpPr>
      <p:pic>
        <p:nvPicPr>
          <p:cNvPr id="1026" name="Picture 1">
            <a:extLst>
              <a:ext uri="{FF2B5EF4-FFF2-40B4-BE49-F238E27FC236}">
                <a16:creationId xmlns:a16="http://schemas.microsoft.com/office/drawing/2014/main" id="{C3814C0D-95ED-4173-8AC0-4AB29FDCB915}"/>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p:blipFill>
        <p:spPr bwMode="auto">
          <a:xfrm>
            <a:off x="-1"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12" name="Title 2">
            <a:extLst>
              <a:ext uri="{FF2B5EF4-FFF2-40B4-BE49-F238E27FC236}">
                <a16:creationId xmlns:a16="http://schemas.microsoft.com/office/drawing/2014/main" id="{71113A8F-A3E6-4773-A564-980D4D0C4F53}"/>
              </a:ext>
            </a:extLst>
          </p:cNvPr>
          <p:cNvSpPr>
            <a:spLocks noGrp="1"/>
          </p:cNvSpPr>
          <p:nvPr>
            <p:ph type="title" hasCustomPrompt="1"/>
          </p:nvPr>
        </p:nvSpPr>
        <p:spPr bwMode="black">
          <a:xfrm>
            <a:off x="415839" y="760288"/>
            <a:ext cx="8091163" cy="4163403"/>
          </a:xfrm>
        </p:spPr>
        <p:txBody>
          <a:bodyPr>
            <a:noAutofit/>
          </a:bodyPr>
          <a:lstStyle>
            <a:lvl1pPr algn="ctr">
              <a:tabLst>
                <a:tab pos="3770313" algn="l"/>
              </a:tabLst>
              <a:defRPr sz="5000" baseline="0">
                <a:solidFill>
                  <a:schemeClr val="accent1"/>
                </a:solidFill>
              </a:defRPr>
            </a:lvl1pPr>
          </a:lstStyle>
          <a:p>
            <a:r>
              <a:rPr lang="en-US"/>
              <a:t>“Click to add quote.”</a:t>
            </a:r>
          </a:p>
        </p:txBody>
      </p:sp>
      <p:sp>
        <p:nvSpPr>
          <p:cNvPr id="13" name="Text Placeholder 3">
            <a:extLst>
              <a:ext uri="{FF2B5EF4-FFF2-40B4-BE49-F238E27FC236}">
                <a16:creationId xmlns:a16="http://schemas.microsoft.com/office/drawing/2014/main" id="{DA8B1812-DAFE-4A6A-B301-7770908A2BD8}"/>
              </a:ext>
            </a:extLst>
          </p:cNvPr>
          <p:cNvSpPr>
            <a:spLocks noGrp="1"/>
          </p:cNvSpPr>
          <p:nvPr>
            <p:ph type="body" sz="quarter" idx="13" hasCustomPrompt="1"/>
          </p:nvPr>
        </p:nvSpPr>
        <p:spPr bwMode="black">
          <a:xfrm>
            <a:off x="415839" y="5163327"/>
            <a:ext cx="8091163" cy="1015739"/>
          </a:xfrm>
        </p:spPr>
        <p:txBody>
          <a:bodyPr anchor="ctr">
            <a:normAutofit/>
          </a:bodyPr>
          <a:lstStyle>
            <a:lvl1pPr marL="0" indent="0" algn="ctr">
              <a:buNone/>
              <a:defRPr sz="2400" i="1" baseline="0">
                <a:solidFill>
                  <a:schemeClr val="tx2"/>
                </a:solidFill>
              </a:defRPr>
            </a:lvl1pPr>
          </a:lstStyle>
          <a:p>
            <a:pPr lvl="0"/>
            <a:r>
              <a:rPr lang="en-US"/>
              <a:t>- Click to add name or subtext</a:t>
            </a:r>
          </a:p>
        </p:txBody>
      </p:sp>
      <p:sp>
        <p:nvSpPr>
          <p:cNvPr id="11" name="Slide Number Placeholder 4"/>
          <p:cNvSpPr>
            <a:spLocks noGrp="1"/>
          </p:cNvSpPr>
          <p:nvPr>
            <p:ph type="sldNum" sz="quarter" idx="12"/>
          </p:nvPr>
        </p:nvSpPr>
        <p:spPr bwMode="white">
          <a:xfrm>
            <a:off x="9891132" y="6356350"/>
            <a:ext cx="1462668" cy="365125"/>
          </a:xfrm>
        </p:spPr>
        <p:txBody>
          <a:bodyPr/>
          <a:lstStyle>
            <a:lvl1pPr>
              <a:defRPr>
                <a:solidFill>
                  <a:schemeClr val="bg1"/>
                </a:solidFill>
              </a:defRPr>
            </a:lvl1pPr>
          </a:lstStyle>
          <a:p>
            <a:fld id="{48F63A3B-78C7-47BE-AE5E-E10140E04643}" type="slidenum">
              <a:rPr lang="en-US" smtClean="0"/>
              <a:pPr/>
              <a:t>‹#›</a:t>
            </a:fld>
            <a:endParaRPr lang="en-US"/>
          </a:p>
        </p:txBody>
      </p:sp>
    </p:spTree>
    <p:extLst>
      <p:ext uri="{BB962C8B-B14F-4D97-AF65-F5344CB8AC3E}">
        <p14:creationId xmlns:p14="http://schemas.microsoft.com/office/powerpoint/2010/main" val="426403571"/>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Highlight">
    <p:bg bwMode="black">
      <p:bgPr>
        <a:solidFill>
          <a:schemeClr val="bg1"/>
        </a:solidFill>
        <a:effectLst/>
      </p:bgPr>
    </p:bg>
    <p:spTree>
      <p:nvGrpSpPr>
        <p:cNvPr id="1" name=""/>
        <p:cNvGrpSpPr/>
        <p:nvPr/>
      </p:nvGrpSpPr>
      <p:grpSpPr>
        <a:xfrm>
          <a:off x="0" y="0"/>
          <a:ext cx="0" cy="0"/>
          <a:chOff x="0" y="0"/>
          <a:chExt cx="0" cy="0"/>
        </a:xfrm>
      </p:grpSpPr>
      <p:pic>
        <p:nvPicPr>
          <p:cNvPr id="4" name="Picture 1">
            <a:extLst>
              <a:ext uri="{FF2B5EF4-FFF2-40B4-BE49-F238E27FC236}">
                <a16:creationId xmlns:a16="http://schemas.microsoft.com/office/drawing/2014/main" id="{8C1F7E9D-0503-4BE4-8143-B788D472655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7999"/>
          </a:xfrm>
          <a:prstGeom prst="rect">
            <a:avLst/>
          </a:prstGeom>
        </p:spPr>
      </p:pic>
      <p:sp>
        <p:nvSpPr>
          <p:cNvPr id="7" name="Title 2"/>
          <p:cNvSpPr>
            <a:spLocks noGrp="1"/>
          </p:cNvSpPr>
          <p:nvPr>
            <p:ph type="title" hasCustomPrompt="1"/>
          </p:nvPr>
        </p:nvSpPr>
        <p:spPr bwMode="black">
          <a:xfrm>
            <a:off x="3305909" y="633187"/>
            <a:ext cx="5580183" cy="808751"/>
          </a:xfrm>
        </p:spPr>
        <p:txBody>
          <a:bodyPr>
            <a:noAutofit/>
          </a:bodyPr>
          <a:lstStyle>
            <a:lvl1pPr marL="0" marR="0" indent="0" algn="ctr" defTabSz="914400" rtl="0" eaLnBrk="1" fontAlgn="auto" latinLnBrk="0" hangingPunct="1">
              <a:lnSpc>
                <a:spcPct val="100000"/>
              </a:lnSpc>
              <a:spcBef>
                <a:spcPts val="0"/>
              </a:spcBef>
              <a:spcAft>
                <a:spcPts val="0"/>
              </a:spcAft>
              <a:buClrTx/>
              <a:buSzTx/>
              <a:buFontTx/>
              <a:buNone/>
              <a:tabLst/>
              <a:defRPr sz="5000" b="0" baseline="0">
                <a:solidFill>
                  <a:schemeClr val="bg1"/>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3200"/>
              <a:t>Click to add title</a:t>
            </a:r>
            <a:endParaRPr kumimoji="0" lang="en-US" sz="3000" b="1" i="0" u="none" strike="noStrike" kern="1200" cap="none" spc="0" normalizeH="0" baseline="0" noProof="0">
              <a:ln>
                <a:noFill/>
              </a:ln>
              <a:solidFill>
                <a:srgbClr val="FFFFFF"/>
              </a:solidFill>
              <a:effectLst/>
              <a:uLnTx/>
              <a:uFillTx/>
              <a:latin typeface="+mj-lt"/>
              <a:ea typeface="+mn-ea"/>
              <a:cs typeface="+mn-cs"/>
            </a:endParaRPr>
          </a:p>
        </p:txBody>
      </p:sp>
      <p:sp>
        <p:nvSpPr>
          <p:cNvPr id="3" name="Text Placeholder 3">
            <a:extLst>
              <a:ext uri="{FF2B5EF4-FFF2-40B4-BE49-F238E27FC236}">
                <a16:creationId xmlns:a16="http://schemas.microsoft.com/office/drawing/2014/main" id="{41562BBE-B5B7-42B5-8ABD-CE74CD647F22}"/>
              </a:ext>
            </a:extLst>
          </p:cNvPr>
          <p:cNvSpPr>
            <a:spLocks noGrp="1"/>
          </p:cNvSpPr>
          <p:nvPr>
            <p:ph type="body" sz="quarter" idx="13"/>
          </p:nvPr>
        </p:nvSpPr>
        <p:spPr>
          <a:xfrm>
            <a:off x="1408113" y="1755775"/>
            <a:ext cx="9434512" cy="415131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Slide Number Placeholder 4"/>
          <p:cNvSpPr>
            <a:spLocks noGrp="1"/>
          </p:cNvSpPr>
          <p:nvPr>
            <p:ph type="sldNum" sz="quarter" idx="12"/>
          </p:nvPr>
        </p:nvSpPr>
        <p:spPr bwMode="white">
          <a:xfrm>
            <a:off x="9891132" y="6356350"/>
            <a:ext cx="1462668" cy="365125"/>
          </a:xfrm>
        </p:spPr>
        <p:txBody>
          <a:bodyPr/>
          <a:lstStyle>
            <a:lvl1pPr>
              <a:defRPr>
                <a:solidFill>
                  <a:schemeClr val="bg1"/>
                </a:solidFill>
              </a:defRPr>
            </a:lvl1pPr>
          </a:lstStyle>
          <a:p>
            <a:fld id="{48F63A3B-78C7-47BE-AE5E-E10140E04643}" type="slidenum">
              <a:rPr lang="en-US" smtClean="0"/>
              <a:pPr/>
              <a:t>‹#›</a:t>
            </a:fld>
            <a:endParaRPr lang="en-US"/>
          </a:p>
        </p:txBody>
      </p:sp>
    </p:spTree>
    <p:extLst>
      <p:ext uri="{BB962C8B-B14F-4D97-AF65-F5344CB8AC3E}">
        <p14:creationId xmlns:p14="http://schemas.microsoft.com/office/powerpoint/2010/main" val="1241886907"/>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By the Numbers (5-Up with Icons)">
    <p:bg bwMode="gray">
      <p:bgRef idx="1001">
        <a:schemeClr val="bg1"/>
      </p:bgRef>
    </p:bg>
    <p:spTree>
      <p:nvGrpSpPr>
        <p:cNvPr id="1" name=""/>
        <p:cNvGrpSpPr/>
        <p:nvPr/>
      </p:nvGrpSpPr>
      <p:grpSpPr>
        <a:xfrm>
          <a:off x="0" y="0"/>
          <a:ext cx="0" cy="0"/>
          <a:chOff x="0" y="0"/>
          <a:chExt cx="0" cy="0"/>
        </a:xfrm>
      </p:grpSpPr>
      <p:sp>
        <p:nvSpPr>
          <p:cNvPr id="19" name="Rectangle 1">
            <a:extLst>
              <a:ext uri="{FF2B5EF4-FFF2-40B4-BE49-F238E27FC236}">
                <a16:creationId xmlns:a16="http://schemas.microsoft.com/office/drawing/2014/main" id="{A5D6346A-285F-46E0-9AAB-F8F29A1C2BC6}"/>
              </a:ext>
            </a:extLst>
          </p:cNvPr>
          <p:cNvSpPr/>
          <p:nvPr userDrawn="1"/>
        </p:nvSpPr>
        <p:spPr bwMode="black">
          <a:xfrm>
            <a:off x="4060951" y="0"/>
            <a:ext cx="4063999" cy="3429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itle 2"/>
          <p:cNvSpPr>
            <a:spLocks noGrp="1"/>
          </p:cNvSpPr>
          <p:nvPr userDrawn="1">
            <p:ph type="title" hasCustomPrompt="1"/>
          </p:nvPr>
        </p:nvSpPr>
        <p:spPr bwMode="white">
          <a:xfrm>
            <a:off x="4325757" y="363682"/>
            <a:ext cx="3531339" cy="2809009"/>
          </a:xfrm>
          <a:noFill/>
        </p:spPr>
        <p:txBody>
          <a:bodyPr lIns="0" rIns="0">
            <a:normAutofit/>
          </a:bodyPr>
          <a:lstStyle>
            <a:lvl1pPr algn="ctr">
              <a:defRPr sz="3600">
                <a:solidFill>
                  <a:schemeClr val="bg1"/>
                </a:solidFill>
              </a:defRPr>
            </a:lvl1pPr>
          </a:lstStyle>
          <a:p>
            <a:r>
              <a:rPr lang="en-US"/>
              <a:t>Click to add title</a:t>
            </a:r>
          </a:p>
        </p:txBody>
      </p:sp>
      <p:sp>
        <p:nvSpPr>
          <p:cNvPr id="18" name="Rectangle 3">
            <a:extLst>
              <a:ext uri="{FF2B5EF4-FFF2-40B4-BE49-F238E27FC236}">
                <a16:creationId xmlns:a16="http://schemas.microsoft.com/office/drawing/2014/main" id="{8B1D6FB0-3CFA-4F98-9E32-13372A146E50}"/>
              </a:ext>
            </a:extLst>
          </p:cNvPr>
          <p:cNvSpPr/>
          <p:nvPr userDrawn="1"/>
        </p:nvSpPr>
        <p:spPr>
          <a:xfrm>
            <a:off x="-3048" y="0"/>
            <a:ext cx="4063999" cy="3429000"/>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4">
            <a:extLst>
              <a:ext uri="{FF2B5EF4-FFF2-40B4-BE49-F238E27FC236}">
                <a16:creationId xmlns:a16="http://schemas.microsoft.com/office/drawing/2014/main" id="{91253B02-FE9E-42BD-9273-EB07447C42F2}"/>
              </a:ext>
            </a:extLst>
          </p:cNvPr>
          <p:cNvSpPr/>
          <p:nvPr userDrawn="1"/>
        </p:nvSpPr>
        <p:spPr>
          <a:xfrm>
            <a:off x="8124953" y="0"/>
            <a:ext cx="4063999" cy="3429000"/>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5">
            <a:extLst>
              <a:ext uri="{FF2B5EF4-FFF2-40B4-BE49-F238E27FC236}">
                <a16:creationId xmlns:a16="http://schemas.microsoft.com/office/drawing/2014/main" id="{FA95525E-0F0F-42A1-814D-8A0F5F6C9504}"/>
              </a:ext>
            </a:extLst>
          </p:cNvPr>
          <p:cNvSpPr/>
          <p:nvPr userDrawn="1"/>
        </p:nvSpPr>
        <p:spPr>
          <a:xfrm>
            <a:off x="0" y="3429000"/>
            <a:ext cx="4063999" cy="3429000"/>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6">
            <a:extLst>
              <a:ext uri="{FF2B5EF4-FFF2-40B4-BE49-F238E27FC236}">
                <a16:creationId xmlns:a16="http://schemas.microsoft.com/office/drawing/2014/main" id="{E2F620B4-FC61-4BCB-BFAB-5DAE7EDBC3A1}"/>
              </a:ext>
            </a:extLst>
          </p:cNvPr>
          <p:cNvSpPr/>
          <p:nvPr userDrawn="1"/>
        </p:nvSpPr>
        <p:spPr>
          <a:xfrm>
            <a:off x="4063999" y="3429000"/>
            <a:ext cx="4063999" cy="3429000"/>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7">
            <a:extLst>
              <a:ext uri="{FF2B5EF4-FFF2-40B4-BE49-F238E27FC236}">
                <a16:creationId xmlns:a16="http://schemas.microsoft.com/office/drawing/2014/main" id="{6D8EBE3F-0971-43E7-9934-99422D606481}"/>
              </a:ext>
            </a:extLst>
          </p:cNvPr>
          <p:cNvSpPr/>
          <p:nvPr userDrawn="1"/>
        </p:nvSpPr>
        <p:spPr>
          <a:xfrm>
            <a:off x="8128001" y="3429000"/>
            <a:ext cx="4063999" cy="3429000"/>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Picture Placeholder 8">
            <a:extLst>
              <a:ext uri="{FF2B5EF4-FFF2-40B4-BE49-F238E27FC236}">
                <a16:creationId xmlns:a16="http://schemas.microsoft.com/office/drawing/2014/main" id="{D8DD7EF7-A01F-4BC7-80C9-B7ED221F6395}"/>
              </a:ext>
            </a:extLst>
          </p:cNvPr>
          <p:cNvSpPr>
            <a:spLocks noGrp="1"/>
          </p:cNvSpPr>
          <p:nvPr>
            <p:ph type="pic" sz="quarter" idx="13" hasCustomPrompt="1"/>
          </p:nvPr>
        </p:nvSpPr>
        <p:spPr bwMode="gray">
          <a:xfrm>
            <a:off x="1565351" y="347961"/>
            <a:ext cx="1025659" cy="1025659"/>
          </a:xfrm>
          <a:prstGeom prst="ellipse">
            <a:avLst/>
          </a:prstGeom>
          <a:solidFill>
            <a:schemeClr val="bg1"/>
          </a:solidFill>
          <a:ln w="28575">
            <a:solidFill>
              <a:schemeClr val="bg1"/>
            </a:solidFill>
          </a:ln>
        </p:spPr>
        <p:txBody>
          <a:bodyPr anchor="ctr">
            <a:normAutofit/>
          </a:bodyPr>
          <a:lstStyle>
            <a:lvl1pPr marL="0" indent="0" algn="ctr">
              <a:buNone/>
              <a:defRPr sz="1800"/>
            </a:lvl1pPr>
          </a:lstStyle>
          <a:p>
            <a:r>
              <a:rPr lang="en-US"/>
              <a:t>Icon</a:t>
            </a:r>
          </a:p>
        </p:txBody>
      </p:sp>
      <p:sp>
        <p:nvSpPr>
          <p:cNvPr id="3" name="Content Placeholder 9"/>
          <p:cNvSpPr>
            <a:spLocks noGrp="1"/>
          </p:cNvSpPr>
          <p:nvPr userDrawn="1">
            <p:ph idx="1" hasCustomPrompt="1"/>
          </p:nvPr>
        </p:nvSpPr>
        <p:spPr bwMode="gray">
          <a:xfrm>
            <a:off x="360218" y="1683143"/>
            <a:ext cx="3435927" cy="1524000"/>
          </a:xfrm>
          <a:noFill/>
        </p:spPr>
        <p:txBody>
          <a:bodyPr/>
          <a:lstStyle>
            <a:lvl1pPr marL="0" indent="0" algn="ctr">
              <a:spcBef>
                <a:spcPts val="300"/>
              </a:spcBef>
              <a:spcAft>
                <a:spcPts val="300"/>
              </a:spcAft>
              <a:buClr>
                <a:schemeClr val="accent1"/>
              </a:buClr>
              <a:buNone/>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r>
              <a:rPr lang="en-US"/>
              <a:t>Click to add text</a:t>
            </a:r>
          </a:p>
        </p:txBody>
      </p:sp>
      <p:sp>
        <p:nvSpPr>
          <p:cNvPr id="29" name="Picture Placeholder 10">
            <a:extLst>
              <a:ext uri="{FF2B5EF4-FFF2-40B4-BE49-F238E27FC236}">
                <a16:creationId xmlns:a16="http://schemas.microsoft.com/office/drawing/2014/main" id="{D04436AB-D3A4-4BCB-A795-5F8437FE2E86}"/>
              </a:ext>
            </a:extLst>
          </p:cNvPr>
          <p:cNvSpPr>
            <a:spLocks noGrp="1"/>
          </p:cNvSpPr>
          <p:nvPr>
            <p:ph type="pic" sz="quarter" idx="21" hasCustomPrompt="1"/>
          </p:nvPr>
        </p:nvSpPr>
        <p:spPr bwMode="gray">
          <a:xfrm>
            <a:off x="9668035" y="293132"/>
            <a:ext cx="1025659" cy="1025659"/>
          </a:xfrm>
          <a:prstGeom prst="ellipse">
            <a:avLst/>
          </a:prstGeom>
          <a:solidFill>
            <a:schemeClr val="bg1"/>
          </a:solidFill>
          <a:ln w="28575">
            <a:solidFill>
              <a:schemeClr val="bg1"/>
            </a:solidFill>
          </a:ln>
        </p:spPr>
        <p:txBody>
          <a:bodyPr anchor="ctr">
            <a:normAutofit/>
          </a:bodyPr>
          <a:lstStyle>
            <a:lvl1pPr marL="0" indent="0" algn="ctr">
              <a:buNone/>
              <a:defRPr sz="1800"/>
            </a:lvl1pPr>
          </a:lstStyle>
          <a:p>
            <a:r>
              <a:rPr lang="en-US"/>
              <a:t>Icon</a:t>
            </a:r>
          </a:p>
        </p:txBody>
      </p:sp>
      <p:sp>
        <p:nvSpPr>
          <p:cNvPr id="28" name="Content Placeholder 11">
            <a:extLst>
              <a:ext uri="{FF2B5EF4-FFF2-40B4-BE49-F238E27FC236}">
                <a16:creationId xmlns:a16="http://schemas.microsoft.com/office/drawing/2014/main" id="{6F9304B1-6B55-4695-943B-30DD680AEE6A}"/>
              </a:ext>
            </a:extLst>
          </p:cNvPr>
          <p:cNvSpPr>
            <a:spLocks noGrp="1"/>
          </p:cNvSpPr>
          <p:nvPr>
            <p:ph idx="20" hasCustomPrompt="1"/>
          </p:nvPr>
        </p:nvSpPr>
        <p:spPr bwMode="gray">
          <a:xfrm>
            <a:off x="8462902" y="1628314"/>
            <a:ext cx="3435927" cy="1524000"/>
          </a:xfrm>
          <a:noFill/>
        </p:spPr>
        <p:txBody>
          <a:bodyPr/>
          <a:lstStyle>
            <a:lvl1pPr marL="0" indent="0" algn="ctr">
              <a:spcBef>
                <a:spcPts val="300"/>
              </a:spcBef>
              <a:spcAft>
                <a:spcPts val="300"/>
              </a:spcAft>
              <a:buClr>
                <a:schemeClr val="accent1"/>
              </a:buClr>
              <a:buNone/>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r>
              <a:rPr lang="en-US"/>
              <a:t>Click to add text</a:t>
            </a:r>
          </a:p>
        </p:txBody>
      </p:sp>
      <p:sp>
        <p:nvSpPr>
          <p:cNvPr id="23" name="Picture Placeholder 12">
            <a:extLst>
              <a:ext uri="{FF2B5EF4-FFF2-40B4-BE49-F238E27FC236}">
                <a16:creationId xmlns:a16="http://schemas.microsoft.com/office/drawing/2014/main" id="{B28D5B16-4425-46F4-9F63-B46F36029402}"/>
              </a:ext>
            </a:extLst>
          </p:cNvPr>
          <p:cNvSpPr>
            <a:spLocks noGrp="1"/>
          </p:cNvSpPr>
          <p:nvPr>
            <p:ph type="pic" sz="quarter" idx="15" hasCustomPrompt="1"/>
          </p:nvPr>
        </p:nvSpPr>
        <p:spPr bwMode="gray">
          <a:xfrm>
            <a:off x="1565351" y="3818526"/>
            <a:ext cx="1025659" cy="1025659"/>
          </a:xfrm>
          <a:prstGeom prst="ellipse">
            <a:avLst/>
          </a:prstGeom>
          <a:solidFill>
            <a:schemeClr val="bg1"/>
          </a:solidFill>
          <a:ln w="28575">
            <a:solidFill>
              <a:schemeClr val="bg1"/>
            </a:solidFill>
          </a:ln>
        </p:spPr>
        <p:txBody>
          <a:bodyPr anchor="ctr">
            <a:normAutofit/>
          </a:bodyPr>
          <a:lstStyle>
            <a:lvl1pPr marL="0" indent="0" algn="ctr">
              <a:buNone/>
              <a:defRPr sz="1800"/>
            </a:lvl1pPr>
          </a:lstStyle>
          <a:p>
            <a:r>
              <a:rPr lang="en-US"/>
              <a:t>Icon</a:t>
            </a:r>
          </a:p>
        </p:txBody>
      </p:sp>
      <p:sp>
        <p:nvSpPr>
          <p:cNvPr id="22" name="Content Placeholder 13">
            <a:extLst>
              <a:ext uri="{FF2B5EF4-FFF2-40B4-BE49-F238E27FC236}">
                <a16:creationId xmlns:a16="http://schemas.microsoft.com/office/drawing/2014/main" id="{AD263849-863B-4132-B6E1-C61464355379}"/>
              </a:ext>
            </a:extLst>
          </p:cNvPr>
          <p:cNvSpPr>
            <a:spLocks noGrp="1"/>
          </p:cNvSpPr>
          <p:nvPr>
            <p:ph idx="14" hasCustomPrompt="1"/>
          </p:nvPr>
        </p:nvSpPr>
        <p:spPr bwMode="gray">
          <a:xfrm>
            <a:off x="360218" y="5153708"/>
            <a:ext cx="3435927" cy="1524000"/>
          </a:xfrm>
          <a:noFill/>
        </p:spPr>
        <p:txBody>
          <a:bodyPr/>
          <a:lstStyle>
            <a:lvl1pPr marL="0" indent="0" algn="ctr">
              <a:spcBef>
                <a:spcPts val="300"/>
              </a:spcBef>
              <a:spcAft>
                <a:spcPts val="300"/>
              </a:spcAft>
              <a:buClr>
                <a:schemeClr val="accent1"/>
              </a:buClr>
              <a:buNone/>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r>
              <a:rPr lang="en-US"/>
              <a:t>Click to add text</a:t>
            </a:r>
          </a:p>
        </p:txBody>
      </p:sp>
      <p:sp>
        <p:nvSpPr>
          <p:cNvPr id="25" name="Picture Placeholder 14">
            <a:extLst>
              <a:ext uri="{FF2B5EF4-FFF2-40B4-BE49-F238E27FC236}">
                <a16:creationId xmlns:a16="http://schemas.microsoft.com/office/drawing/2014/main" id="{2CE6DAA4-2E97-4817-A549-1F198B25D71D}"/>
              </a:ext>
            </a:extLst>
          </p:cNvPr>
          <p:cNvSpPr>
            <a:spLocks noGrp="1"/>
          </p:cNvSpPr>
          <p:nvPr>
            <p:ph type="pic" sz="quarter" idx="17" hasCustomPrompt="1"/>
          </p:nvPr>
        </p:nvSpPr>
        <p:spPr bwMode="gray">
          <a:xfrm>
            <a:off x="5610137" y="3818526"/>
            <a:ext cx="1025659" cy="1025659"/>
          </a:xfrm>
          <a:prstGeom prst="ellipse">
            <a:avLst/>
          </a:prstGeom>
          <a:solidFill>
            <a:schemeClr val="bg1"/>
          </a:solidFill>
          <a:ln w="28575">
            <a:solidFill>
              <a:schemeClr val="bg1"/>
            </a:solidFill>
          </a:ln>
        </p:spPr>
        <p:txBody>
          <a:bodyPr anchor="ctr">
            <a:normAutofit/>
          </a:bodyPr>
          <a:lstStyle>
            <a:lvl1pPr marL="0" indent="0" algn="ctr">
              <a:buNone/>
              <a:defRPr sz="1800"/>
            </a:lvl1pPr>
          </a:lstStyle>
          <a:p>
            <a:r>
              <a:rPr lang="en-US"/>
              <a:t>Icon</a:t>
            </a:r>
          </a:p>
        </p:txBody>
      </p:sp>
      <p:sp>
        <p:nvSpPr>
          <p:cNvPr id="24" name="Content Placeholder 15">
            <a:extLst>
              <a:ext uri="{FF2B5EF4-FFF2-40B4-BE49-F238E27FC236}">
                <a16:creationId xmlns:a16="http://schemas.microsoft.com/office/drawing/2014/main" id="{5B029AC8-AE17-421E-A0F3-247B7315CD29}"/>
              </a:ext>
            </a:extLst>
          </p:cNvPr>
          <p:cNvSpPr>
            <a:spLocks noGrp="1"/>
          </p:cNvSpPr>
          <p:nvPr>
            <p:ph idx="16" hasCustomPrompt="1"/>
          </p:nvPr>
        </p:nvSpPr>
        <p:spPr bwMode="gray">
          <a:xfrm>
            <a:off x="4405004" y="5153708"/>
            <a:ext cx="3435927" cy="1524000"/>
          </a:xfrm>
          <a:noFill/>
        </p:spPr>
        <p:txBody>
          <a:bodyPr/>
          <a:lstStyle>
            <a:lvl1pPr marL="0" indent="0" algn="ctr">
              <a:spcBef>
                <a:spcPts val="300"/>
              </a:spcBef>
              <a:spcAft>
                <a:spcPts val="300"/>
              </a:spcAft>
              <a:buClr>
                <a:schemeClr val="accent1"/>
              </a:buClr>
              <a:buNone/>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r>
              <a:rPr lang="en-US"/>
              <a:t>Click to add text</a:t>
            </a:r>
          </a:p>
        </p:txBody>
      </p:sp>
      <p:sp>
        <p:nvSpPr>
          <p:cNvPr id="27" name="Picture Placeholder 16">
            <a:extLst>
              <a:ext uri="{FF2B5EF4-FFF2-40B4-BE49-F238E27FC236}">
                <a16:creationId xmlns:a16="http://schemas.microsoft.com/office/drawing/2014/main" id="{F2965326-2267-4131-8529-A5DD17D8D70A}"/>
              </a:ext>
            </a:extLst>
          </p:cNvPr>
          <p:cNvSpPr>
            <a:spLocks noGrp="1"/>
          </p:cNvSpPr>
          <p:nvPr>
            <p:ph type="pic" sz="quarter" idx="19" hasCustomPrompt="1"/>
          </p:nvPr>
        </p:nvSpPr>
        <p:spPr bwMode="gray">
          <a:xfrm>
            <a:off x="9668035" y="3818526"/>
            <a:ext cx="1025659" cy="1025659"/>
          </a:xfrm>
          <a:prstGeom prst="ellipse">
            <a:avLst/>
          </a:prstGeom>
          <a:solidFill>
            <a:schemeClr val="bg1"/>
          </a:solidFill>
          <a:ln w="28575">
            <a:solidFill>
              <a:schemeClr val="bg1"/>
            </a:solidFill>
          </a:ln>
        </p:spPr>
        <p:txBody>
          <a:bodyPr anchor="ctr">
            <a:normAutofit/>
          </a:bodyPr>
          <a:lstStyle>
            <a:lvl1pPr marL="0" indent="0" algn="ctr">
              <a:buNone/>
              <a:defRPr sz="1800"/>
            </a:lvl1pPr>
          </a:lstStyle>
          <a:p>
            <a:r>
              <a:rPr lang="en-US"/>
              <a:t>Icon</a:t>
            </a:r>
          </a:p>
        </p:txBody>
      </p:sp>
      <p:sp>
        <p:nvSpPr>
          <p:cNvPr id="26" name="Content Placeholder 17">
            <a:extLst>
              <a:ext uri="{FF2B5EF4-FFF2-40B4-BE49-F238E27FC236}">
                <a16:creationId xmlns:a16="http://schemas.microsoft.com/office/drawing/2014/main" id="{69D189A1-22A5-49F4-835C-1A0417D045F6}"/>
              </a:ext>
            </a:extLst>
          </p:cNvPr>
          <p:cNvSpPr>
            <a:spLocks noGrp="1"/>
          </p:cNvSpPr>
          <p:nvPr>
            <p:ph idx="18" hasCustomPrompt="1"/>
          </p:nvPr>
        </p:nvSpPr>
        <p:spPr bwMode="gray">
          <a:xfrm>
            <a:off x="8462902" y="5153708"/>
            <a:ext cx="3435927" cy="1524000"/>
          </a:xfrm>
          <a:noFill/>
        </p:spPr>
        <p:txBody>
          <a:bodyPr/>
          <a:lstStyle>
            <a:lvl1pPr marL="0" indent="0" algn="ctr">
              <a:spcBef>
                <a:spcPts val="300"/>
              </a:spcBef>
              <a:spcAft>
                <a:spcPts val="300"/>
              </a:spcAft>
              <a:buClr>
                <a:schemeClr val="accent1"/>
              </a:buClr>
              <a:buNone/>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r>
              <a:rPr lang="en-US"/>
              <a:t>Click to add text</a:t>
            </a:r>
          </a:p>
        </p:txBody>
      </p:sp>
      <p:sp>
        <p:nvSpPr>
          <p:cNvPr id="6" name="Slide Number Placeholder 18"/>
          <p:cNvSpPr>
            <a:spLocks noGrp="1"/>
          </p:cNvSpPr>
          <p:nvPr userDrawn="1">
            <p:ph type="sldNum" sz="quarter" idx="12"/>
          </p:nvPr>
        </p:nvSpPr>
        <p:spPr bwMode="black"/>
        <p:txBody>
          <a:bodyPr/>
          <a:lstStyle/>
          <a:p>
            <a:fld id="{48F63A3B-78C7-47BE-AE5E-E10140E04643}" type="slidenum">
              <a:rPr lang="en-US" smtClean="0"/>
              <a:t>‹#›</a:t>
            </a:fld>
            <a:endParaRPr lang="en-US"/>
          </a:p>
        </p:txBody>
      </p:sp>
    </p:spTree>
    <p:extLst>
      <p:ext uri="{BB962C8B-B14F-4D97-AF65-F5344CB8AC3E}">
        <p14:creationId xmlns:p14="http://schemas.microsoft.com/office/powerpoint/2010/main" val="1736834194"/>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By the Numbers (9-Up)">
    <p:bg bwMode="gray">
      <p:bgRef idx="1001">
        <a:schemeClr val="bg1"/>
      </p:bgRef>
    </p:bg>
    <p:spTree>
      <p:nvGrpSpPr>
        <p:cNvPr id="1" name=""/>
        <p:cNvGrpSpPr/>
        <p:nvPr/>
      </p:nvGrpSpPr>
      <p:grpSpPr>
        <a:xfrm>
          <a:off x="0" y="0"/>
          <a:ext cx="0" cy="0"/>
          <a:chOff x="0" y="0"/>
          <a:chExt cx="0" cy="0"/>
        </a:xfrm>
      </p:grpSpPr>
      <p:sp>
        <p:nvSpPr>
          <p:cNvPr id="15" name="Rectangle 1"/>
          <p:cNvSpPr/>
          <p:nvPr userDrawn="1"/>
        </p:nvSpPr>
        <p:spPr bwMode="black">
          <a:xfrm>
            <a:off x="0" y="-128"/>
            <a:ext cx="12188952" cy="121615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a:p>
        </p:txBody>
      </p:sp>
      <p:sp>
        <p:nvSpPr>
          <p:cNvPr id="14" name="Title 2"/>
          <p:cNvSpPr>
            <a:spLocks noGrp="1"/>
          </p:cNvSpPr>
          <p:nvPr userDrawn="1">
            <p:ph type="title" hasCustomPrompt="1"/>
          </p:nvPr>
        </p:nvSpPr>
        <p:spPr bwMode="white">
          <a:xfrm>
            <a:off x="838200" y="-1"/>
            <a:ext cx="10515600" cy="1216025"/>
          </a:xfrm>
          <a:noFill/>
        </p:spPr>
        <p:txBody>
          <a:bodyPr lIns="0" rIns="0">
            <a:normAutofit/>
          </a:bodyPr>
          <a:lstStyle>
            <a:lvl1pPr algn="r">
              <a:defRPr sz="3600">
                <a:solidFill>
                  <a:schemeClr val="bg1"/>
                </a:solidFill>
              </a:defRPr>
            </a:lvl1pPr>
          </a:lstStyle>
          <a:p>
            <a:r>
              <a:rPr lang="en-US"/>
              <a:t>Click to add title</a:t>
            </a:r>
          </a:p>
        </p:txBody>
      </p:sp>
      <p:sp>
        <p:nvSpPr>
          <p:cNvPr id="27" name="Rectangle 3">
            <a:extLst>
              <a:ext uri="{FF2B5EF4-FFF2-40B4-BE49-F238E27FC236}">
                <a16:creationId xmlns:a16="http://schemas.microsoft.com/office/drawing/2014/main" id="{47D138E0-2756-4912-9525-2DF109D30567}"/>
              </a:ext>
            </a:extLst>
          </p:cNvPr>
          <p:cNvSpPr/>
          <p:nvPr userDrawn="1"/>
        </p:nvSpPr>
        <p:spPr>
          <a:xfrm>
            <a:off x="0" y="1335281"/>
            <a:ext cx="4062984" cy="1840906"/>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4">
            <a:extLst>
              <a:ext uri="{FF2B5EF4-FFF2-40B4-BE49-F238E27FC236}">
                <a16:creationId xmlns:a16="http://schemas.microsoft.com/office/drawing/2014/main" id="{014F3C95-F0D6-41F7-AA29-3C6EE80AEAE4}"/>
              </a:ext>
            </a:extLst>
          </p:cNvPr>
          <p:cNvSpPr/>
          <p:nvPr userDrawn="1"/>
        </p:nvSpPr>
        <p:spPr>
          <a:xfrm>
            <a:off x="4062984" y="1335281"/>
            <a:ext cx="4062984" cy="184090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5">
            <a:extLst>
              <a:ext uri="{FF2B5EF4-FFF2-40B4-BE49-F238E27FC236}">
                <a16:creationId xmlns:a16="http://schemas.microsoft.com/office/drawing/2014/main" id="{C748B337-33F7-40A1-88D8-CD2BA65D869E}"/>
              </a:ext>
            </a:extLst>
          </p:cNvPr>
          <p:cNvSpPr/>
          <p:nvPr userDrawn="1"/>
        </p:nvSpPr>
        <p:spPr>
          <a:xfrm>
            <a:off x="8125968" y="1335281"/>
            <a:ext cx="4062984" cy="1840906"/>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6">
            <a:extLst>
              <a:ext uri="{FF2B5EF4-FFF2-40B4-BE49-F238E27FC236}">
                <a16:creationId xmlns:a16="http://schemas.microsoft.com/office/drawing/2014/main" id="{D5D8785B-E7B0-45E9-A241-DE133451585E}"/>
              </a:ext>
            </a:extLst>
          </p:cNvPr>
          <p:cNvSpPr/>
          <p:nvPr userDrawn="1"/>
        </p:nvSpPr>
        <p:spPr>
          <a:xfrm>
            <a:off x="0" y="3176188"/>
            <a:ext cx="4062984" cy="184090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7">
            <a:extLst>
              <a:ext uri="{FF2B5EF4-FFF2-40B4-BE49-F238E27FC236}">
                <a16:creationId xmlns:a16="http://schemas.microsoft.com/office/drawing/2014/main" id="{1B929D3F-61AE-48F2-891C-9DFD75256C6D}"/>
              </a:ext>
            </a:extLst>
          </p:cNvPr>
          <p:cNvSpPr/>
          <p:nvPr userDrawn="1"/>
        </p:nvSpPr>
        <p:spPr>
          <a:xfrm>
            <a:off x="4062984" y="3176188"/>
            <a:ext cx="4062984" cy="1840906"/>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8">
            <a:extLst>
              <a:ext uri="{FF2B5EF4-FFF2-40B4-BE49-F238E27FC236}">
                <a16:creationId xmlns:a16="http://schemas.microsoft.com/office/drawing/2014/main" id="{B7CC1275-0931-46C8-8F97-B088A9519B1D}"/>
              </a:ext>
            </a:extLst>
          </p:cNvPr>
          <p:cNvSpPr/>
          <p:nvPr userDrawn="1"/>
        </p:nvSpPr>
        <p:spPr>
          <a:xfrm>
            <a:off x="8125968" y="3176188"/>
            <a:ext cx="4062984" cy="184090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9">
            <a:extLst>
              <a:ext uri="{FF2B5EF4-FFF2-40B4-BE49-F238E27FC236}">
                <a16:creationId xmlns:a16="http://schemas.microsoft.com/office/drawing/2014/main" id="{330A8418-CF1B-46A4-B5BE-AFE11C079F01}"/>
              </a:ext>
            </a:extLst>
          </p:cNvPr>
          <p:cNvSpPr/>
          <p:nvPr userDrawn="1"/>
        </p:nvSpPr>
        <p:spPr>
          <a:xfrm>
            <a:off x="0" y="5017094"/>
            <a:ext cx="4062984" cy="1840906"/>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10">
            <a:extLst>
              <a:ext uri="{FF2B5EF4-FFF2-40B4-BE49-F238E27FC236}">
                <a16:creationId xmlns:a16="http://schemas.microsoft.com/office/drawing/2014/main" id="{719FCF12-F13A-4B9B-A958-B33602A70EC2}"/>
              </a:ext>
            </a:extLst>
          </p:cNvPr>
          <p:cNvSpPr/>
          <p:nvPr userDrawn="1"/>
        </p:nvSpPr>
        <p:spPr>
          <a:xfrm>
            <a:off x="4062984" y="5017093"/>
            <a:ext cx="4062984" cy="184090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11">
            <a:extLst>
              <a:ext uri="{FF2B5EF4-FFF2-40B4-BE49-F238E27FC236}">
                <a16:creationId xmlns:a16="http://schemas.microsoft.com/office/drawing/2014/main" id="{2C994B8F-9B33-413F-9097-B33609846937}"/>
              </a:ext>
            </a:extLst>
          </p:cNvPr>
          <p:cNvSpPr/>
          <p:nvPr userDrawn="1"/>
        </p:nvSpPr>
        <p:spPr>
          <a:xfrm>
            <a:off x="8125968" y="5017093"/>
            <a:ext cx="4062984" cy="1840906"/>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12"/>
          <p:cNvSpPr/>
          <p:nvPr userDrawn="1"/>
        </p:nvSpPr>
        <p:spPr bwMode="auto">
          <a:xfrm>
            <a:off x="0" y="1216025"/>
            <a:ext cx="12192000" cy="1192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7" name="Text Placeholder 13">
            <a:extLst>
              <a:ext uri="{FF2B5EF4-FFF2-40B4-BE49-F238E27FC236}">
                <a16:creationId xmlns:a16="http://schemas.microsoft.com/office/drawing/2014/main" id="{801AB76E-7762-46CE-9516-D338BC43BE78}"/>
              </a:ext>
            </a:extLst>
          </p:cNvPr>
          <p:cNvSpPr>
            <a:spLocks noGrp="1"/>
          </p:cNvSpPr>
          <p:nvPr>
            <p:ph type="body" sz="quarter" idx="10" hasCustomPrompt="1"/>
          </p:nvPr>
        </p:nvSpPr>
        <p:spPr>
          <a:xfrm>
            <a:off x="229362" y="1588094"/>
            <a:ext cx="3593592" cy="1371600"/>
          </a:xfrm>
        </p:spPr>
        <p:txBody>
          <a:bodyPr anchor="ctr">
            <a:normAutofit/>
          </a:bodyPr>
          <a:lstStyle>
            <a:lvl1pPr marL="0" indent="0" algn="ctr">
              <a:spcBef>
                <a:spcPts val="500"/>
              </a:spcBef>
              <a:spcAft>
                <a:spcPts val="500"/>
              </a:spcAft>
              <a:buNone/>
              <a:defRPr sz="2000"/>
            </a:lvl1pPr>
            <a:lvl2pPr marL="457200" indent="0">
              <a:buNone/>
              <a:defRPr/>
            </a:lvl2pPr>
            <a:lvl3pPr marL="914400" indent="0">
              <a:buNone/>
              <a:defRPr/>
            </a:lvl3pPr>
            <a:lvl4pPr marL="1371600" indent="0">
              <a:buNone/>
              <a:defRPr/>
            </a:lvl4pPr>
            <a:lvl5pPr marL="1828800" indent="0">
              <a:buNone/>
              <a:defRPr/>
            </a:lvl5pPr>
          </a:lstStyle>
          <a:p>
            <a:pPr lvl="0"/>
            <a:r>
              <a:rPr lang="en-US"/>
              <a:t>Click to add text</a:t>
            </a:r>
          </a:p>
        </p:txBody>
      </p:sp>
      <p:sp>
        <p:nvSpPr>
          <p:cNvPr id="54" name="Text Placeholder 14">
            <a:extLst>
              <a:ext uri="{FF2B5EF4-FFF2-40B4-BE49-F238E27FC236}">
                <a16:creationId xmlns:a16="http://schemas.microsoft.com/office/drawing/2014/main" id="{DF20C971-9987-4982-B10F-B0CC4C009517}"/>
              </a:ext>
            </a:extLst>
          </p:cNvPr>
          <p:cNvSpPr>
            <a:spLocks noGrp="1"/>
          </p:cNvSpPr>
          <p:nvPr>
            <p:ph type="body" sz="quarter" idx="11" hasCustomPrompt="1"/>
          </p:nvPr>
        </p:nvSpPr>
        <p:spPr>
          <a:xfrm>
            <a:off x="4303014" y="1569933"/>
            <a:ext cx="3593592" cy="1371600"/>
          </a:xfrm>
        </p:spPr>
        <p:txBody>
          <a:bodyPr anchor="ctr">
            <a:normAutofit/>
          </a:bodyPr>
          <a:lstStyle>
            <a:lvl1pPr marL="0" indent="0" algn="ctr">
              <a:spcBef>
                <a:spcPts val="500"/>
              </a:spcBef>
              <a:spcAft>
                <a:spcPts val="500"/>
              </a:spcAft>
              <a:buNone/>
              <a:defRPr sz="2000"/>
            </a:lvl1pPr>
            <a:lvl2pPr marL="457200" indent="0">
              <a:buNone/>
              <a:defRPr/>
            </a:lvl2pPr>
            <a:lvl3pPr marL="914400" indent="0">
              <a:buNone/>
              <a:defRPr/>
            </a:lvl3pPr>
            <a:lvl4pPr marL="1371600" indent="0">
              <a:buNone/>
              <a:defRPr/>
            </a:lvl4pPr>
            <a:lvl5pPr marL="1828800" indent="0">
              <a:buNone/>
              <a:defRPr/>
            </a:lvl5pPr>
          </a:lstStyle>
          <a:p>
            <a:pPr lvl="0"/>
            <a:r>
              <a:rPr lang="en-US"/>
              <a:t>Click to add text</a:t>
            </a:r>
          </a:p>
        </p:txBody>
      </p:sp>
      <p:sp>
        <p:nvSpPr>
          <p:cNvPr id="55" name="Text Placeholder 15">
            <a:extLst>
              <a:ext uri="{FF2B5EF4-FFF2-40B4-BE49-F238E27FC236}">
                <a16:creationId xmlns:a16="http://schemas.microsoft.com/office/drawing/2014/main" id="{345C34D9-17B4-4613-B9BD-59F326907F3D}"/>
              </a:ext>
            </a:extLst>
          </p:cNvPr>
          <p:cNvSpPr>
            <a:spLocks noGrp="1"/>
          </p:cNvSpPr>
          <p:nvPr>
            <p:ph type="body" sz="quarter" idx="12" hasCustomPrompt="1"/>
          </p:nvPr>
        </p:nvSpPr>
        <p:spPr>
          <a:xfrm>
            <a:off x="8360664" y="1569933"/>
            <a:ext cx="3593592" cy="1371600"/>
          </a:xfrm>
        </p:spPr>
        <p:txBody>
          <a:bodyPr anchor="ctr">
            <a:normAutofit/>
          </a:bodyPr>
          <a:lstStyle>
            <a:lvl1pPr marL="0" indent="0" algn="ctr">
              <a:spcBef>
                <a:spcPts val="500"/>
              </a:spcBef>
              <a:spcAft>
                <a:spcPts val="500"/>
              </a:spcAft>
              <a:buNone/>
              <a:defRPr sz="2000"/>
            </a:lvl1pPr>
            <a:lvl2pPr marL="457200" indent="0">
              <a:buNone/>
              <a:defRPr/>
            </a:lvl2pPr>
            <a:lvl3pPr marL="914400" indent="0">
              <a:buNone/>
              <a:defRPr/>
            </a:lvl3pPr>
            <a:lvl4pPr marL="1371600" indent="0">
              <a:buNone/>
              <a:defRPr/>
            </a:lvl4pPr>
            <a:lvl5pPr marL="1828800" indent="0">
              <a:buNone/>
              <a:defRPr/>
            </a:lvl5pPr>
          </a:lstStyle>
          <a:p>
            <a:pPr lvl="0"/>
            <a:r>
              <a:rPr lang="en-US"/>
              <a:t>Click to add text</a:t>
            </a:r>
          </a:p>
        </p:txBody>
      </p:sp>
      <p:sp>
        <p:nvSpPr>
          <p:cNvPr id="56" name="Text Placeholder 16">
            <a:extLst>
              <a:ext uri="{FF2B5EF4-FFF2-40B4-BE49-F238E27FC236}">
                <a16:creationId xmlns:a16="http://schemas.microsoft.com/office/drawing/2014/main" id="{A1AA7C28-B086-407F-8AF1-4301768182DD}"/>
              </a:ext>
            </a:extLst>
          </p:cNvPr>
          <p:cNvSpPr>
            <a:spLocks noGrp="1"/>
          </p:cNvSpPr>
          <p:nvPr>
            <p:ph type="body" sz="quarter" idx="13" hasCustomPrompt="1"/>
          </p:nvPr>
        </p:nvSpPr>
        <p:spPr>
          <a:xfrm>
            <a:off x="229362" y="3447161"/>
            <a:ext cx="3593592" cy="1371600"/>
          </a:xfrm>
        </p:spPr>
        <p:txBody>
          <a:bodyPr anchor="ctr">
            <a:normAutofit/>
          </a:bodyPr>
          <a:lstStyle>
            <a:lvl1pPr marL="0" indent="0" algn="ctr">
              <a:spcBef>
                <a:spcPts val="500"/>
              </a:spcBef>
              <a:spcAft>
                <a:spcPts val="500"/>
              </a:spcAft>
              <a:buNone/>
              <a:defRPr sz="2000"/>
            </a:lvl1pPr>
            <a:lvl2pPr marL="457200" indent="0">
              <a:buNone/>
              <a:defRPr/>
            </a:lvl2pPr>
            <a:lvl3pPr marL="914400" indent="0">
              <a:buNone/>
              <a:defRPr/>
            </a:lvl3pPr>
            <a:lvl4pPr marL="1371600" indent="0">
              <a:buNone/>
              <a:defRPr/>
            </a:lvl4pPr>
            <a:lvl5pPr marL="1828800" indent="0">
              <a:buNone/>
              <a:defRPr/>
            </a:lvl5pPr>
          </a:lstStyle>
          <a:p>
            <a:pPr lvl="0"/>
            <a:r>
              <a:rPr lang="en-US"/>
              <a:t>Click to add text</a:t>
            </a:r>
          </a:p>
        </p:txBody>
      </p:sp>
      <p:sp>
        <p:nvSpPr>
          <p:cNvPr id="57" name="Text Placeholder 17">
            <a:extLst>
              <a:ext uri="{FF2B5EF4-FFF2-40B4-BE49-F238E27FC236}">
                <a16:creationId xmlns:a16="http://schemas.microsoft.com/office/drawing/2014/main" id="{D76E17B9-0002-44B8-AF7E-8969D01E0AA6}"/>
              </a:ext>
            </a:extLst>
          </p:cNvPr>
          <p:cNvSpPr>
            <a:spLocks noGrp="1"/>
          </p:cNvSpPr>
          <p:nvPr>
            <p:ph type="body" sz="quarter" idx="14" hasCustomPrompt="1"/>
          </p:nvPr>
        </p:nvSpPr>
        <p:spPr>
          <a:xfrm>
            <a:off x="4303014" y="3429000"/>
            <a:ext cx="3593592" cy="1371600"/>
          </a:xfrm>
        </p:spPr>
        <p:txBody>
          <a:bodyPr anchor="ctr">
            <a:normAutofit/>
          </a:bodyPr>
          <a:lstStyle>
            <a:lvl1pPr marL="0" indent="0" algn="ctr">
              <a:spcBef>
                <a:spcPts val="500"/>
              </a:spcBef>
              <a:spcAft>
                <a:spcPts val="500"/>
              </a:spcAft>
              <a:buNone/>
              <a:defRPr sz="2000"/>
            </a:lvl1pPr>
            <a:lvl2pPr marL="457200" indent="0">
              <a:buNone/>
              <a:defRPr/>
            </a:lvl2pPr>
            <a:lvl3pPr marL="914400" indent="0">
              <a:buNone/>
              <a:defRPr/>
            </a:lvl3pPr>
            <a:lvl4pPr marL="1371600" indent="0">
              <a:buNone/>
              <a:defRPr/>
            </a:lvl4pPr>
            <a:lvl5pPr marL="1828800" indent="0">
              <a:buNone/>
              <a:defRPr/>
            </a:lvl5pPr>
          </a:lstStyle>
          <a:p>
            <a:pPr lvl="0"/>
            <a:r>
              <a:rPr lang="en-US"/>
              <a:t>Click to add text</a:t>
            </a:r>
          </a:p>
        </p:txBody>
      </p:sp>
      <p:sp>
        <p:nvSpPr>
          <p:cNvPr id="58" name="Text Placeholder 18">
            <a:extLst>
              <a:ext uri="{FF2B5EF4-FFF2-40B4-BE49-F238E27FC236}">
                <a16:creationId xmlns:a16="http://schemas.microsoft.com/office/drawing/2014/main" id="{B3D2B886-4EAE-44EA-AE7C-F3ADDAF4FAC2}"/>
              </a:ext>
            </a:extLst>
          </p:cNvPr>
          <p:cNvSpPr>
            <a:spLocks noGrp="1"/>
          </p:cNvSpPr>
          <p:nvPr>
            <p:ph type="body" sz="quarter" idx="15" hasCustomPrompt="1"/>
          </p:nvPr>
        </p:nvSpPr>
        <p:spPr>
          <a:xfrm>
            <a:off x="8360664" y="3429000"/>
            <a:ext cx="3593592" cy="1371600"/>
          </a:xfrm>
        </p:spPr>
        <p:txBody>
          <a:bodyPr anchor="ctr">
            <a:normAutofit/>
          </a:bodyPr>
          <a:lstStyle>
            <a:lvl1pPr marL="0" indent="0" algn="ctr">
              <a:spcBef>
                <a:spcPts val="500"/>
              </a:spcBef>
              <a:spcAft>
                <a:spcPts val="500"/>
              </a:spcAft>
              <a:buNone/>
              <a:defRPr sz="2000"/>
            </a:lvl1pPr>
            <a:lvl2pPr marL="457200" indent="0">
              <a:buNone/>
              <a:defRPr/>
            </a:lvl2pPr>
            <a:lvl3pPr marL="914400" indent="0">
              <a:buNone/>
              <a:defRPr/>
            </a:lvl3pPr>
            <a:lvl4pPr marL="1371600" indent="0">
              <a:buNone/>
              <a:defRPr/>
            </a:lvl4pPr>
            <a:lvl5pPr marL="1828800" indent="0">
              <a:buNone/>
              <a:defRPr/>
            </a:lvl5pPr>
          </a:lstStyle>
          <a:p>
            <a:pPr lvl="0"/>
            <a:r>
              <a:rPr lang="en-US"/>
              <a:t>Click to add text</a:t>
            </a:r>
          </a:p>
        </p:txBody>
      </p:sp>
      <p:sp>
        <p:nvSpPr>
          <p:cNvPr id="59" name="Text Placeholder 19">
            <a:extLst>
              <a:ext uri="{FF2B5EF4-FFF2-40B4-BE49-F238E27FC236}">
                <a16:creationId xmlns:a16="http://schemas.microsoft.com/office/drawing/2014/main" id="{2DDB0377-5DDF-4FE6-AC8F-55DC93331053}"/>
              </a:ext>
            </a:extLst>
          </p:cNvPr>
          <p:cNvSpPr>
            <a:spLocks noGrp="1"/>
          </p:cNvSpPr>
          <p:nvPr>
            <p:ph type="body" sz="quarter" idx="16" hasCustomPrompt="1"/>
          </p:nvPr>
        </p:nvSpPr>
        <p:spPr>
          <a:xfrm>
            <a:off x="229362" y="5242666"/>
            <a:ext cx="3593592" cy="1371600"/>
          </a:xfrm>
        </p:spPr>
        <p:txBody>
          <a:bodyPr anchor="ctr">
            <a:normAutofit/>
          </a:bodyPr>
          <a:lstStyle>
            <a:lvl1pPr marL="0" indent="0" algn="ctr">
              <a:spcBef>
                <a:spcPts val="500"/>
              </a:spcBef>
              <a:spcAft>
                <a:spcPts val="500"/>
              </a:spcAft>
              <a:buNone/>
              <a:defRPr sz="2000"/>
            </a:lvl1pPr>
            <a:lvl2pPr marL="457200" indent="0">
              <a:buNone/>
              <a:defRPr/>
            </a:lvl2pPr>
            <a:lvl3pPr marL="914400" indent="0">
              <a:buNone/>
              <a:defRPr/>
            </a:lvl3pPr>
            <a:lvl4pPr marL="1371600" indent="0">
              <a:buNone/>
              <a:defRPr/>
            </a:lvl4pPr>
            <a:lvl5pPr marL="1828800" indent="0">
              <a:buNone/>
              <a:defRPr/>
            </a:lvl5pPr>
          </a:lstStyle>
          <a:p>
            <a:pPr lvl="0"/>
            <a:r>
              <a:rPr lang="en-US"/>
              <a:t>Click to add text</a:t>
            </a:r>
          </a:p>
        </p:txBody>
      </p:sp>
      <p:sp>
        <p:nvSpPr>
          <p:cNvPr id="60" name="Text Placeholder 20">
            <a:extLst>
              <a:ext uri="{FF2B5EF4-FFF2-40B4-BE49-F238E27FC236}">
                <a16:creationId xmlns:a16="http://schemas.microsoft.com/office/drawing/2014/main" id="{3FB77825-C8FD-42A1-8FA6-A3FE7450E669}"/>
              </a:ext>
            </a:extLst>
          </p:cNvPr>
          <p:cNvSpPr>
            <a:spLocks noGrp="1"/>
          </p:cNvSpPr>
          <p:nvPr>
            <p:ph type="body" sz="quarter" idx="17" hasCustomPrompt="1"/>
          </p:nvPr>
        </p:nvSpPr>
        <p:spPr>
          <a:xfrm>
            <a:off x="4303014" y="5224505"/>
            <a:ext cx="3593592" cy="1371600"/>
          </a:xfrm>
        </p:spPr>
        <p:txBody>
          <a:bodyPr anchor="ctr">
            <a:normAutofit/>
          </a:bodyPr>
          <a:lstStyle>
            <a:lvl1pPr marL="0" indent="0" algn="ctr">
              <a:spcBef>
                <a:spcPts val="500"/>
              </a:spcBef>
              <a:spcAft>
                <a:spcPts val="500"/>
              </a:spcAft>
              <a:buNone/>
              <a:defRPr sz="2000"/>
            </a:lvl1pPr>
            <a:lvl2pPr marL="457200" indent="0">
              <a:buNone/>
              <a:defRPr/>
            </a:lvl2pPr>
            <a:lvl3pPr marL="914400" indent="0">
              <a:buNone/>
              <a:defRPr/>
            </a:lvl3pPr>
            <a:lvl4pPr marL="1371600" indent="0">
              <a:buNone/>
              <a:defRPr/>
            </a:lvl4pPr>
            <a:lvl5pPr marL="1828800" indent="0">
              <a:buNone/>
              <a:defRPr/>
            </a:lvl5pPr>
          </a:lstStyle>
          <a:p>
            <a:pPr lvl="0"/>
            <a:r>
              <a:rPr lang="en-US"/>
              <a:t>Click to add text</a:t>
            </a:r>
          </a:p>
        </p:txBody>
      </p:sp>
      <p:sp>
        <p:nvSpPr>
          <p:cNvPr id="61" name="Text Placeholder 21">
            <a:extLst>
              <a:ext uri="{FF2B5EF4-FFF2-40B4-BE49-F238E27FC236}">
                <a16:creationId xmlns:a16="http://schemas.microsoft.com/office/drawing/2014/main" id="{494D3609-5A57-469E-BBF2-662F0C4358D6}"/>
              </a:ext>
            </a:extLst>
          </p:cNvPr>
          <p:cNvSpPr>
            <a:spLocks noGrp="1"/>
          </p:cNvSpPr>
          <p:nvPr>
            <p:ph type="body" sz="quarter" idx="18" hasCustomPrompt="1"/>
          </p:nvPr>
        </p:nvSpPr>
        <p:spPr>
          <a:xfrm>
            <a:off x="8360664" y="5224505"/>
            <a:ext cx="3593592" cy="1371600"/>
          </a:xfrm>
        </p:spPr>
        <p:txBody>
          <a:bodyPr anchor="ctr">
            <a:normAutofit/>
          </a:bodyPr>
          <a:lstStyle>
            <a:lvl1pPr marL="0" indent="0" algn="ctr">
              <a:spcBef>
                <a:spcPts val="500"/>
              </a:spcBef>
              <a:spcAft>
                <a:spcPts val="500"/>
              </a:spcAft>
              <a:buNone/>
              <a:defRPr sz="2000"/>
            </a:lvl1pPr>
            <a:lvl2pPr marL="457200" indent="0">
              <a:buNone/>
              <a:defRPr/>
            </a:lvl2pPr>
            <a:lvl3pPr marL="914400" indent="0">
              <a:buNone/>
              <a:defRPr/>
            </a:lvl3pPr>
            <a:lvl4pPr marL="1371600" indent="0">
              <a:buNone/>
              <a:defRPr/>
            </a:lvl4pPr>
            <a:lvl5pPr marL="1828800" indent="0">
              <a:buNone/>
              <a:defRPr/>
            </a:lvl5pPr>
          </a:lstStyle>
          <a:p>
            <a:pPr lvl="0"/>
            <a:r>
              <a:rPr lang="en-US"/>
              <a:t>Click to add text</a:t>
            </a:r>
          </a:p>
        </p:txBody>
      </p:sp>
    </p:spTree>
    <p:extLst>
      <p:ext uri="{BB962C8B-B14F-4D97-AF65-F5344CB8AC3E}">
        <p14:creationId xmlns:p14="http://schemas.microsoft.com/office/powerpoint/2010/main" val="99148466"/>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Qua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D28B90B5-0ADD-4FAB-AAA7-60B10917D52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77253" y="-1"/>
            <a:ext cx="10876547" cy="6852225"/>
          </a:xfrm>
          <a:prstGeom prst="rect">
            <a:avLst/>
          </a:prstGeom>
        </p:spPr>
      </p:pic>
      <p:sp>
        <p:nvSpPr>
          <p:cNvPr id="13" name="Title 1">
            <a:extLst>
              <a:ext uri="{FF2B5EF4-FFF2-40B4-BE49-F238E27FC236}">
                <a16:creationId xmlns:a16="http://schemas.microsoft.com/office/drawing/2014/main" id="{CF41329C-8017-4B1E-8629-9EB8192B20C0}"/>
              </a:ext>
            </a:extLst>
          </p:cNvPr>
          <p:cNvSpPr>
            <a:spLocks noGrp="1"/>
          </p:cNvSpPr>
          <p:nvPr>
            <p:ph type="title" hasCustomPrompt="1"/>
          </p:nvPr>
        </p:nvSpPr>
        <p:spPr bwMode="black">
          <a:xfrm>
            <a:off x="4908884" y="2376739"/>
            <a:ext cx="2088682" cy="2098744"/>
          </a:xfrm>
          <a:prstGeom prst="ellipse">
            <a:avLst/>
          </a:prstGeom>
          <a:noFill/>
        </p:spPr>
        <p:txBody>
          <a:bodyPr lIns="0" rIns="0">
            <a:normAutofit/>
          </a:bodyPr>
          <a:lstStyle>
            <a:lvl1pPr algn="ctr">
              <a:defRPr sz="2500">
                <a:solidFill>
                  <a:schemeClr val="tx1"/>
                </a:solidFill>
              </a:defRPr>
            </a:lvl1pPr>
          </a:lstStyle>
          <a:p>
            <a:r>
              <a:rPr lang="en-US"/>
              <a:t>Click to add title</a:t>
            </a:r>
          </a:p>
        </p:txBody>
      </p:sp>
      <p:sp>
        <p:nvSpPr>
          <p:cNvPr id="17" name="Content Placeholder 2">
            <a:extLst>
              <a:ext uri="{FF2B5EF4-FFF2-40B4-BE49-F238E27FC236}">
                <a16:creationId xmlns:a16="http://schemas.microsoft.com/office/drawing/2014/main" id="{94026A8F-5767-4C60-A899-B201C4472978}"/>
              </a:ext>
            </a:extLst>
          </p:cNvPr>
          <p:cNvSpPr>
            <a:spLocks noGrp="1"/>
          </p:cNvSpPr>
          <p:nvPr>
            <p:ph sz="quarter" idx="17" hasCustomPrompt="1"/>
          </p:nvPr>
        </p:nvSpPr>
        <p:spPr>
          <a:xfrm>
            <a:off x="477838" y="452438"/>
            <a:ext cx="2746375" cy="2714625"/>
          </a:xfrm>
        </p:spPr>
        <p:txBody>
          <a:bodyPr/>
          <a:lstStyle>
            <a:lvl1pPr marL="0" indent="0">
              <a:buNone/>
              <a:defRPr sz="2200" b="1"/>
            </a:lvl1pPr>
            <a:lvl2pPr marL="346075" indent="-220663">
              <a:spcBef>
                <a:spcPts val="400"/>
              </a:spcBef>
              <a:spcAft>
                <a:spcPts val="400"/>
              </a:spcAft>
              <a:buClr>
                <a:schemeClr val="tx1"/>
              </a:buClr>
              <a:buFont typeface="Arial" panose="020B0604020202020204" pitchFamily="34" charset="0"/>
              <a:buChar char="•"/>
              <a:defRPr/>
            </a:lvl2pPr>
            <a:lvl3pPr marL="1200150" indent="-285750">
              <a:buFont typeface="Arial" panose="020B0604020202020204" pitchFamily="34" charset="0"/>
              <a:buChar char="•"/>
              <a:defRPr/>
            </a:lvl3pPr>
            <a:lvl4pPr marL="1657350" indent="-285750">
              <a:buFont typeface="Arial" panose="020B0604020202020204" pitchFamily="34" charset="0"/>
              <a:buChar char="•"/>
              <a:defRPr/>
            </a:lvl4pPr>
            <a:lvl5pPr marL="2114550" indent="-285750">
              <a:buFont typeface="Arial" panose="020B0604020202020204" pitchFamily="34" charset="0"/>
              <a:buChar char="•"/>
              <a:defRPr/>
            </a:lvl5pPr>
          </a:lstStyle>
          <a:p>
            <a:pPr lvl="0"/>
            <a:r>
              <a:rPr lang="en-US"/>
              <a:t>Click to add text</a:t>
            </a:r>
          </a:p>
          <a:p>
            <a:pPr lvl="1"/>
            <a:r>
              <a:rPr lang="en-US"/>
              <a:t>Item one</a:t>
            </a:r>
          </a:p>
          <a:p>
            <a:pPr lvl="1"/>
            <a:r>
              <a:rPr lang="en-US"/>
              <a:t>Item two</a:t>
            </a:r>
          </a:p>
          <a:p>
            <a:pPr lvl="1"/>
            <a:r>
              <a:rPr lang="en-US"/>
              <a:t>Item three</a:t>
            </a:r>
          </a:p>
        </p:txBody>
      </p:sp>
      <p:sp>
        <p:nvSpPr>
          <p:cNvPr id="9" name="Picture Placeholder 3">
            <a:extLst>
              <a:ext uri="{FF2B5EF4-FFF2-40B4-BE49-F238E27FC236}">
                <a16:creationId xmlns:a16="http://schemas.microsoft.com/office/drawing/2014/main" id="{15A3E4B8-CACE-4AB4-A8FC-7AEF75EDAF39}"/>
              </a:ext>
            </a:extLst>
          </p:cNvPr>
          <p:cNvSpPr>
            <a:spLocks noGrp="1"/>
          </p:cNvSpPr>
          <p:nvPr>
            <p:ph type="pic" sz="quarter" idx="13" hasCustomPrompt="1"/>
          </p:nvPr>
        </p:nvSpPr>
        <p:spPr bwMode="gray">
          <a:xfrm>
            <a:off x="3561365" y="1125505"/>
            <a:ext cx="1135062" cy="1136650"/>
          </a:xfrm>
        </p:spPr>
        <p:txBody>
          <a:bodyPr>
            <a:normAutofit/>
          </a:bodyPr>
          <a:lstStyle>
            <a:lvl1pPr marL="0" indent="0" algn="ctr">
              <a:buNone/>
              <a:defRPr sz="1500"/>
            </a:lvl1pPr>
          </a:lstStyle>
          <a:p>
            <a:r>
              <a:rPr lang="en-US"/>
              <a:t>Icon</a:t>
            </a:r>
          </a:p>
        </p:txBody>
      </p:sp>
      <p:sp>
        <p:nvSpPr>
          <p:cNvPr id="18" name="Content Placeholder 4">
            <a:extLst>
              <a:ext uri="{FF2B5EF4-FFF2-40B4-BE49-F238E27FC236}">
                <a16:creationId xmlns:a16="http://schemas.microsoft.com/office/drawing/2014/main" id="{032A610F-10B9-4A8A-83D5-C97FF538D359}"/>
              </a:ext>
            </a:extLst>
          </p:cNvPr>
          <p:cNvSpPr>
            <a:spLocks noGrp="1"/>
          </p:cNvSpPr>
          <p:nvPr>
            <p:ph sz="quarter" idx="18" hasCustomPrompt="1"/>
          </p:nvPr>
        </p:nvSpPr>
        <p:spPr>
          <a:xfrm>
            <a:off x="8776001" y="450884"/>
            <a:ext cx="2746375" cy="2714625"/>
          </a:xfrm>
        </p:spPr>
        <p:txBody>
          <a:bodyPr/>
          <a:lstStyle>
            <a:lvl1pPr marL="0" indent="0">
              <a:buNone/>
              <a:defRPr sz="2200" b="1"/>
            </a:lvl1pPr>
            <a:lvl2pPr marL="346075" indent="-220663">
              <a:spcBef>
                <a:spcPts val="400"/>
              </a:spcBef>
              <a:spcAft>
                <a:spcPts val="400"/>
              </a:spcAft>
              <a:buClr>
                <a:schemeClr val="tx1"/>
              </a:buClr>
              <a:buFont typeface="Arial" panose="020B0604020202020204" pitchFamily="34" charset="0"/>
              <a:buChar char="•"/>
              <a:defRPr/>
            </a:lvl2pPr>
            <a:lvl3pPr marL="1200150" indent="-285750">
              <a:buFont typeface="Arial" panose="020B0604020202020204" pitchFamily="34" charset="0"/>
              <a:buChar char="•"/>
              <a:defRPr/>
            </a:lvl3pPr>
            <a:lvl4pPr marL="1657350" indent="-285750">
              <a:buFont typeface="Arial" panose="020B0604020202020204" pitchFamily="34" charset="0"/>
              <a:buChar char="•"/>
              <a:defRPr/>
            </a:lvl4pPr>
            <a:lvl5pPr marL="2114550" indent="-285750">
              <a:buFont typeface="Arial" panose="020B0604020202020204" pitchFamily="34" charset="0"/>
              <a:buChar char="•"/>
              <a:defRPr/>
            </a:lvl5pPr>
          </a:lstStyle>
          <a:p>
            <a:pPr lvl="0"/>
            <a:r>
              <a:rPr lang="en-US"/>
              <a:t>Click to add text</a:t>
            </a:r>
          </a:p>
          <a:p>
            <a:pPr lvl="1"/>
            <a:r>
              <a:rPr lang="en-US"/>
              <a:t>Item one</a:t>
            </a:r>
          </a:p>
          <a:p>
            <a:pPr lvl="1"/>
            <a:r>
              <a:rPr lang="en-US"/>
              <a:t>Item two</a:t>
            </a:r>
          </a:p>
          <a:p>
            <a:pPr lvl="1"/>
            <a:r>
              <a:rPr lang="en-US"/>
              <a:t>Item three</a:t>
            </a:r>
          </a:p>
        </p:txBody>
      </p:sp>
      <p:sp>
        <p:nvSpPr>
          <p:cNvPr id="10" name="Picture Placeholder 5">
            <a:extLst>
              <a:ext uri="{FF2B5EF4-FFF2-40B4-BE49-F238E27FC236}">
                <a16:creationId xmlns:a16="http://schemas.microsoft.com/office/drawing/2014/main" id="{EA34264D-D28C-49EA-828E-9A4D4603A2CB}"/>
              </a:ext>
            </a:extLst>
          </p:cNvPr>
          <p:cNvSpPr>
            <a:spLocks noGrp="1"/>
          </p:cNvSpPr>
          <p:nvPr>
            <p:ph type="pic" sz="quarter" idx="14" hasCustomPrompt="1"/>
          </p:nvPr>
        </p:nvSpPr>
        <p:spPr bwMode="gray">
          <a:xfrm>
            <a:off x="7251508" y="1125505"/>
            <a:ext cx="1135062" cy="1136650"/>
          </a:xfrm>
        </p:spPr>
        <p:txBody>
          <a:bodyPr>
            <a:normAutofit/>
          </a:bodyPr>
          <a:lstStyle>
            <a:lvl1pPr marL="0" indent="0" algn="ctr">
              <a:buNone/>
              <a:defRPr sz="1500"/>
            </a:lvl1pPr>
          </a:lstStyle>
          <a:p>
            <a:r>
              <a:rPr lang="en-US"/>
              <a:t>Icon</a:t>
            </a:r>
          </a:p>
        </p:txBody>
      </p:sp>
      <p:sp>
        <p:nvSpPr>
          <p:cNvPr id="19" name="Content Placeholder 6">
            <a:extLst>
              <a:ext uri="{FF2B5EF4-FFF2-40B4-BE49-F238E27FC236}">
                <a16:creationId xmlns:a16="http://schemas.microsoft.com/office/drawing/2014/main" id="{15663BA5-2702-4695-9A70-94EAAC588296}"/>
              </a:ext>
            </a:extLst>
          </p:cNvPr>
          <p:cNvSpPr>
            <a:spLocks noGrp="1"/>
          </p:cNvSpPr>
          <p:nvPr>
            <p:ph sz="quarter" idx="19" hasCustomPrompt="1"/>
          </p:nvPr>
        </p:nvSpPr>
        <p:spPr>
          <a:xfrm>
            <a:off x="477253" y="3743578"/>
            <a:ext cx="2746375" cy="2612772"/>
          </a:xfrm>
        </p:spPr>
        <p:txBody>
          <a:bodyPr/>
          <a:lstStyle>
            <a:lvl1pPr marL="0" indent="0">
              <a:buNone/>
              <a:defRPr sz="2200" b="1"/>
            </a:lvl1pPr>
            <a:lvl2pPr marL="346075" indent="-220663">
              <a:spcBef>
                <a:spcPts val="400"/>
              </a:spcBef>
              <a:spcAft>
                <a:spcPts val="400"/>
              </a:spcAft>
              <a:buClr>
                <a:schemeClr val="tx1"/>
              </a:buClr>
              <a:buFont typeface="Arial" panose="020B0604020202020204" pitchFamily="34" charset="0"/>
              <a:buChar char="•"/>
              <a:defRPr/>
            </a:lvl2pPr>
            <a:lvl3pPr marL="1200150" indent="-285750">
              <a:buFont typeface="Arial" panose="020B0604020202020204" pitchFamily="34" charset="0"/>
              <a:buChar char="•"/>
              <a:defRPr/>
            </a:lvl3pPr>
            <a:lvl4pPr marL="1657350" indent="-285750">
              <a:buFont typeface="Arial" panose="020B0604020202020204" pitchFamily="34" charset="0"/>
              <a:buChar char="•"/>
              <a:defRPr/>
            </a:lvl4pPr>
            <a:lvl5pPr marL="2114550" indent="-285750">
              <a:buFont typeface="Arial" panose="020B0604020202020204" pitchFamily="34" charset="0"/>
              <a:buChar char="•"/>
              <a:defRPr/>
            </a:lvl5pPr>
          </a:lstStyle>
          <a:p>
            <a:pPr lvl="0"/>
            <a:r>
              <a:rPr lang="en-US"/>
              <a:t>Click to add text</a:t>
            </a:r>
          </a:p>
          <a:p>
            <a:pPr lvl="1"/>
            <a:r>
              <a:rPr lang="en-US"/>
              <a:t>Item one</a:t>
            </a:r>
          </a:p>
          <a:p>
            <a:pPr lvl="1"/>
            <a:r>
              <a:rPr lang="en-US"/>
              <a:t>Item two</a:t>
            </a:r>
          </a:p>
          <a:p>
            <a:pPr lvl="1"/>
            <a:r>
              <a:rPr lang="en-US"/>
              <a:t>Item three</a:t>
            </a:r>
          </a:p>
        </p:txBody>
      </p:sp>
      <p:sp>
        <p:nvSpPr>
          <p:cNvPr id="11" name="Picture Placeholder 7">
            <a:extLst>
              <a:ext uri="{FF2B5EF4-FFF2-40B4-BE49-F238E27FC236}">
                <a16:creationId xmlns:a16="http://schemas.microsoft.com/office/drawing/2014/main" id="{41875FDC-A655-4A0D-9846-FEBF4FE91C83}"/>
              </a:ext>
            </a:extLst>
          </p:cNvPr>
          <p:cNvSpPr>
            <a:spLocks noGrp="1"/>
          </p:cNvSpPr>
          <p:nvPr>
            <p:ph type="pic" sz="quarter" idx="15" hasCustomPrompt="1"/>
          </p:nvPr>
        </p:nvSpPr>
        <p:spPr bwMode="gray">
          <a:xfrm>
            <a:off x="3561365" y="4595846"/>
            <a:ext cx="1135062" cy="1136650"/>
          </a:xfrm>
        </p:spPr>
        <p:txBody>
          <a:bodyPr>
            <a:normAutofit/>
          </a:bodyPr>
          <a:lstStyle>
            <a:lvl1pPr marL="0" indent="0" algn="ctr">
              <a:buNone/>
              <a:defRPr sz="1500"/>
            </a:lvl1pPr>
          </a:lstStyle>
          <a:p>
            <a:r>
              <a:rPr lang="en-US"/>
              <a:t>Icon</a:t>
            </a:r>
          </a:p>
        </p:txBody>
      </p:sp>
      <p:sp>
        <p:nvSpPr>
          <p:cNvPr id="20" name="Content Placeholder 8">
            <a:extLst>
              <a:ext uri="{FF2B5EF4-FFF2-40B4-BE49-F238E27FC236}">
                <a16:creationId xmlns:a16="http://schemas.microsoft.com/office/drawing/2014/main" id="{B3257A84-CA4A-40FD-9C48-BA83D297743C}"/>
              </a:ext>
            </a:extLst>
          </p:cNvPr>
          <p:cNvSpPr>
            <a:spLocks noGrp="1"/>
          </p:cNvSpPr>
          <p:nvPr>
            <p:ph sz="quarter" idx="20" hasCustomPrompt="1"/>
          </p:nvPr>
        </p:nvSpPr>
        <p:spPr>
          <a:xfrm>
            <a:off x="8775416" y="3742023"/>
            <a:ext cx="2746375" cy="2612773"/>
          </a:xfrm>
        </p:spPr>
        <p:txBody>
          <a:bodyPr/>
          <a:lstStyle>
            <a:lvl1pPr marL="0" indent="0">
              <a:buNone/>
              <a:defRPr sz="2200" b="1"/>
            </a:lvl1pPr>
            <a:lvl2pPr marL="346075" indent="-220663">
              <a:spcBef>
                <a:spcPts val="400"/>
              </a:spcBef>
              <a:spcAft>
                <a:spcPts val="400"/>
              </a:spcAft>
              <a:buClr>
                <a:schemeClr val="tx1"/>
              </a:buClr>
              <a:buFont typeface="Arial" panose="020B0604020202020204" pitchFamily="34" charset="0"/>
              <a:buChar char="•"/>
              <a:defRPr/>
            </a:lvl2pPr>
            <a:lvl3pPr marL="1200150" indent="-285750">
              <a:buFont typeface="Arial" panose="020B0604020202020204" pitchFamily="34" charset="0"/>
              <a:buChar char="•"/>
              <a:defRPr/>
            </a:lvl3pPr>
            <a:lvl4pPr marL="1657350" indent="-285750">
              <a:buFont typeface="Arial" panose="020B0604020202020204" pitchFamily="34" charset="0"/>
              <a:buChar char="•"/>
              <a:defRPr/>
            </a:lvl4pPr>
            <a:lvl5pPr marL="2114550" indent="-285750">
              <a:buFont typeface="Arial" panose="020B0604020202020204" pitchFamily="34" charset="0"/>
              <a:buChar char="•"/>
              <a:defRPr/>
            </a:lvl5pPr>
          </a:lstStyle>
          <a:p>
            <a:pPr lvl="0"/>
            <a:r>
              <a:rPr lang="en-US"/>
              <a:t>Click to add text</a:t>
            </a:r>
          </a:p>
          <a:p>
            <a:pPr lvl="1"/>
            <a:r>
              <a:rPr lang="en-US"/>
              <a:t>Item one</a:t>
            </a:r>
          </a:p>
          <a:p>
            <a:pPr lvl="1"/>
            <a:r>
              <a:rPr lang="en-US"/>
              <a:t>Item two</a:t>
            </a:r>
          </a:p>
          <a:p>
            <a:pPr lvl="1"/>
            <a:r>
              <a:rPr lang="en-US"/>
              <a:t>Item three</a:t>
            </a:r>
          </a:p>
        </p:txBody>
      </p:sp>
      <p:sp>
        <p:nvSpPr>
          <p:cNvPr id="12" name="Picture Placeholder 9">
            <a:extLst>
              <a:ext uri="{FF2B5EF4-FFF2-40B4-BE49-F238E27FC236}">
                <a16:creationId xmlns:a16="http://schemas.microsoft.com/office/drawing/2014/main" id="{36A64B5B-AE77-4B74-925A-5D85BD05CECF}"/>
              </a:ext>
            </a:extLst>
          </p:cNvPr>
          <p:cNvSpPr>
            <a:spLocks noGrp="1"/>
          </p:cNvSpPr>
          <p:nvPr>
            <p:ph type="pic" sz="quarter" idx="16" hasCustomPrompt="1"/>
          </p:nvPr>
        </p:nvSpPr>
        <p:spPr bwMode="gray">
          <a:xfrm>
            <a:off x="7251508" y="4595846"/>
            <a:ext cx="1135062" cy="1136650"/>
          </a:xfrm>
        </p:spPr>
        <p:txBody>
          <a:bodyPr>
            <a:normAutofit/>
          </a:bodyPr>
          <a:lstStyle>
            <a:lvl1pPr marL="0" indent="0" algn="ctr">
              <a:buNone/>
              <a:defRPr sz="1500"/>
            </a:lvl1pPr>
          </a:lstStyle>
          <a:p>
            <a:r>
              <a:rPr lang="en-US"/>
              <a:t>Icon</a:t>
            </a:r>
          </a:p>
        </p:txBody>
      </p:sp>
      <p:sp>
        <p:nvSpPr>
          <p:cNvPr id="3" name="Date Placeholder 10">
            <a:extLst>
              <a:ext uri="{FF2B5EF4-FFF2-40B4-BE49-F238E27FC236}">
                <a16:creationId xmlns:a16="http://schemas.microsoft.com/office/drawing/2014/main" id="{D7B1B1D7-CD0C-49E0-8AC1-567A6D1A48F1}"/>
              </a:ext>
            </a:extLst>
          </p:cNvPr>
          <p:cNvSpPr>
            <a:spLocks noGrp="1"/>
          </p:cNvSpPr>
          <p:nvPr>
            <p:ph type="dt" sz="half" idx="10"/>
          </p:nvPr>
        </p:nvSpPr>
        <p:spPr/>
        <p:txBody>
          <a:bodyPr/>
          <a:lstStyle/>
          <a:p>
            <a:fld id="{16D5E9BE-CAA2-49B9-B3D1-E3587DB5B59A}" type="datetime1">
              <a:rPr lang="en-US" smtClean="0"/>
              <a:t>6/1/2023</a:t>
            </a:fld>
            <a:endParaRPr lang="en-US"/>
          </a:p>
        </p:txBody>
      </p:sp>
      <p:sp>
        <p:nvSpPr>
          <p:cNvPr id="4" name="Footer Placeholder 11">
            <a:extLst>
              <a:ext uri="{FF2B5EF4-FFF2-40B4-BE49-F238E27FC236}">
                <a16:creationId xmlns:a16="http://schemas.microsoft.com/office/drawing/2014/main" id="{A0DE9E05-D5C9-40B5-B0BD-C5FFC93DBC73}"/>
              </a:ext>
            </a:extLst>
          </p:cNvPr>
          <p:cNvSpPr>
            <a:spLocks noGrp="1"/>
          </p:cNvSpPr>
          <p:nvPr>
            <p:ph type="ftr" sz="quarter" idx="11"/>
          </p:nvPr>
        </p:nvSpPr>
        <p:spPr/>
        <p:txBody>
          <a:bodyPr/>
          <a:lstStyle/>
          <a:p>
            <a:r>
              <a:rPr lang="en-US"/>
              <a:t>health.state.mn.us</a:t>
            </a:r>
          </a:p>
        </p:txBody>
      </p:sp>
      <p:sp>
        <p:nvSpPr>
          <p:cNvPr id="5" name="Slide Number Placeholder 12">
            <a:extLst>
              <a:ext uri="{FF2B5EF4-FFF2-40B4-BE49-F238E27FC236}">
                <a16:creationId xmlns:a16="http://schemas.microsoft.com/office/drawing/2014/main" id="{A87A070A-47B1-4FE3-8E7C-7C9F041B2625}"/>
              </a:ext>
            </a:extLst>
          </p:cNvPr>
          <p:cNvSpPr>
            <a:spLocks noGrp="1"/>
          </p:cNvSpPr>
          <p:nvPr>
            <p:ph type="sldNum" sz="quarter" idx="12"/>
          </p:nvPr>
        </p:nvSpPr>
        <p:spPr/>
        <p:txBody>
          <a:bodyPr/>
          <a:lstStyle/>
          <a:p>
            <a:fld id="{48F63A3B-78C7-47BE-AE5E-E10140E04643}" type="slidenum">
              <a:rPr lang="en-US" smtClean="0"/>
              <a:pPr/>
              <a:t>‹#›</a:t>
            </a:fld>
            <a:endParaRPr lang="en-US"/>
          </a:p>
        </p:txBody>
      </p:sp>
    </p:spTree>
    <p:extLst>
      <p:ext uri="{BB962C8B-B14F-4D97-AF65-F5344CB8AC3E}">
        <p14:creationId xmlns:p14="http://schemas.microsoft.com/office/powerpoint/2010/main" val="3597653917"/>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Half and Half">
    <p:spTree>
      <p:nvGrpSpPr>
        <p:cNvPr id="1" name=""/>
        <p:cNvGrpSpPr/>
        <p:nvPr/>
      </p:nvGrpSpPr>
      <p:grpSpPr>
        <a:xfrm>
          <a:off x="0" y="0"/>
          <a:ext cx="0" cy="0"/>
          <a:chOff x="0" y="0"/>
          <a:chExt cx="0" cy="0"/>
        </a:xfrm>
      </p:grpSpPr>
      <p:pic>
        <p:nvPicPr>
          <p:cNvPr id="6" name="Picture 1" descr="Shape&#10;&#10;Description automatically generated">
            <a:extLst>
              <a:ext uri="{FF2B5EF4-FFF2-40B4-BE49-F238E27FC236}">
                <a16:creationId xmlns:a16="http://schemas.microsoft.com/office/drawing/2014/main" id="{58A98041-598A-4B86-A4FE-CE64268EACC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gray">
          <a:xfrm>
            <a:off x="1850440" y="401352"/>
            <a:ext cx="8467375" cy="5571533"/>
          </a:xfrm>
          <a:prstGeom prst="rect">
            <a:avLst/>
          </a:prstGeom>
        </p:spPr>
      </p:pic>
      <p:sp>
        <p:nvSpPr>
          <p:cNvPr id="13" name="Title 2">
            <a:extLst>
              <a:ext uri="{FF2B5EF4-FFF2-40B4-BE49-F238E27FC236}">
                <a16:creationId xmlns:a16="http://schemas.microsoft.com/office/drawing/2014/main" id="{CF41329C-8017-4B1E-8629-9EB8192B20C0}"/>
              </a:ext>
            </a:extLst>
          </p:cNvPr>
          <p:cNvSpPr>
            <a:spLocks noGrp="1"/>
          </p:cNvSpPr>
          <p:nvPr>
            <p:ph type="title" hasCustomPrompt="1"/>
          </p:nvPr>
        </p:nvSpPr>
        <p:spPr bwMode="black">
          <a:xfrm>
            <a:off x="4433862" y="1550632"/>
            <a:ext cx="3268003" cy="3272972"/>
          </a:xfrm>
          <a:prstGeom prst="ellipse">
            <a:avLst/>
          </a:prstGeom>
          <a:noFill/>
        </p:spPr>
        <p:txBody>
          <a:bodyPr lIns="0" rIns="0">
            <a:normAutofit/>
          </a:bodyPr>
          <a:lstStyle>
            <a:lvl1pPr algn="ctr">
              <a:defRPr sz="3600">
                <a:solidFill>
                  <a:schemeClr val="tx1"/>
                </a:solidFill>
              </a:defRPr>
            </a:lvl1pPr>
          </a:lstStyle>
          <a:p>
            <a:r>
              <a:rPr lang="en-US"/>
              <a:t>Click to add title</a:t>
            </a:r>
          </a:p>
        </p:txBody>
      </p:sp>
      <p:sp>
        <p:nvSpPr>
          <p:cNvPr id="11" name="Picture Placeholder 3">
            <a:extLst>
              <a:ext uri="{FF2B5EF4-FFF2-40B4-BE49-F238E27FC236}">
                <a16:creationId xmlns:a16="http://schemas.microsoft.com/office/drawing/2014/main" id="{41875FDC-A655-4A0D-9846-FEBF4FE91C83}"/>
              </a:ext>
            </a:extLst>
          </p:cNvPr>
          <p:cNvSpPr>
            <a:spLocks noGrp="1"/>
          </p:cNvSpPr>
          <p:nvPr>
            <p:ph type="pic" sz="quarter" idx="15" hasCustomPrompt="1"/>
          </p:nvPr>
        </p:nvSpPr>
        <p:spPr bwMode="gray">
          <a:xfrm>
            <a:off x="1357005" y="1344489"/>
            <a:ext cx="1135062" cy="1136650"/>
          </a:xfrm>
        </p:spPr>
        <p:txBody>
          <a:bodyPr>
            <a:normAutofit/>
          </a:bodyPr>
          <a:lstStyle>
            <a:lvl1pPr marL="0" indent="0" algn="ctr">
              <a:buNone/>
              <a:defRPr sz="1500"/>
            </a:lvl1pPr>
          </a:lstStyle>
          <a:p>
            <a:r>
              <a:rPr lang="en-US"/>
              <a:t>Icon</a:t>
            </a:r>
          </a:p>
        </p:txBody>
      </p:sp>
      <p:sp>
        <p:nvSpPr>
          <p:cNvPr id="20" name="Content Placeholder 4">
            <a:extLst>
              <a:ext uri="{FF2B5EF4-FFF2-40B4-BE49-F238E27FC236}">
                <a16:creationId xmlns:a16="http://schemas.microsoft.com/office/drawing/2014/main" id="{B3257A84-CA4A-40FD-9C48-BA83D297743C}"/>
              </a:ext>
            </a:extLst>
          </p:cNvPr>
          <p:cNvSpPr>
            <a:spLocks noGrp="1"/>
          </p:cNvSpPr>
          <p:nvPr>
            <p:ph sz="quarter" idx="20" hasCustomPrompt="1"/>
          </p:nvPr>
        </p:nvSpPr>
        <p:spPr>
          <a:xfrm>
            <a:off x="555802" y="2718639"/>
            <a:ext cx="2746375" cy="3300984"/>
          </a:xfrm>
        </p:spPr>
        <p:txBody>
          <a:bodyPr/>
          <a:lstStyle>
            <a:lvl1pPr marL="0" indent="0">
              <a:buNone/>
              <a:defRPr sz="2200" b="1"/>
            </a:lvl1pPr>
            <a:lvl2pPr marL="346075" indent="-220663">
              <a:spcBef>
                <a:spcPts val="400"/>
              </a:spcBef>
              <a:spcAft>
                <a:spcPts val="400"/>
              </a:spcAft>
              <a:buClr>
                <a:schemeClr val="tx1"/>
              </a:buClr>
              <a:buFont typeface="Arial" panose="020B0604020202020204" pitchFamily="34" charset="0"/>
              <a:buChar char="•"/>
              <a:defRPr/>
            </a:lvl2pPr>
            <a:lvl3pPr marL="1200150" indent="-285750">
              <a:buFont typeface="Arial" panose="020B0604020202020204" pitchFamily="34" charset="0"/>
              <a:buChar char="•"/>
              <a:defRPr/>
            </a:lvl3pPr>
            <a:lvl4pPr marL="1657350" indent="-285750">
              <a:buFont typeface="Arial" panose="020B0604020202020204" pitchFamily="34" charset="0"/>
              <a:buChar char="•"/>
              <a:defRPr/>
            </a:lvl4pPr>
            <a:lvl5pPr marL="2114550" indent="-285750">
              <a:buFont typeface="Arial" panose="020B0604020202020204" pitchFamily="34" charset="0"/>
              <a:buChar char="•"/>
              <a:defRPr/>
            </a:lvl5pPr>
          </a:lstStyle>
          <a:p>
            <a:pPr lvl="0"/>
            <a:r>
              <a:rPr lang="en-US"/>
              <a:t>Click to add text</a:t>
            </a:r>
          </a:p>
          <a:p>
            <a:pPr lvl="1"/>
            <a:r>
              <a:rPr lang="en-US"/>
              <a:t>Item one</a:t>
            </a:r>
          </a:p>
          <a:p>
            <a:pPr lvl="1"/>
            <a:r>
              <a:rPr lang="en-US"/>
              <a:t>Item two</a:t>
            </a:r>
          </a:p>
          <a:p>
            <a:pPr lvl="1"/>
            <a:r>
              <a:rPr lang="en-US"/>
              <a:t>Item three</a:t>
            </a:r>
          </a:p>
        </p:txBody>
      </p:sp>
      <p:sp>
        <p:nvSpPr>
          <p:cNvPr id="12" name="Picture Placeholder 5">
            <a:extLst>
              <a:ext uri="{FF2B5EF4-FFF2-40B4-BE49-F238E27FC236}">
                <a16:creationId xmlns:a16="http://schemas.microsoft.com/office/drawing/2014/main" id="{36A64B5B-AE77-4B74-925A-5D85BD05CECF}"/>
              </a:ext>
            </a:extLst>
          </p:cNvPr>
          <p:cNvSpPr>
            <a:spLocks noGrp="1"/>
          </p:cNvSpPr>
          <p:nvPr>
            <p:ph type="pic" sz="quarter" idx="16" hasCustomPrompt="1"/>
          </p:nvPr>
        </p:nvSpPr>
        <p:spPr bwMode="gray">
          <a:xfrm>
            <a:off x="9581072" y="401352"/>
            <a:ext cx="1135062" cy="1136650"/>
          </a:xfrm>
        </p:spPr>
        <p:txBody>
          <a:bodyPr>
            <a:normAutofit/>
          </a:bodyPr>
          <a:lstStyle>
            <a:lvl1pPr marL="0" indent="0" algn="ctr">
              <a:buNone/>
              <a:defRPr sz="1500"/>
            </a:lvl1pPr>
          </a:lstStyle>
          <a:p>
            <a:r>
              <a:rPr lang="en-US"/>
              <a:t>Icon</a:t>
            </a:r>
          </a:p>
        </p:txBody>
      </p:sp>
      <p:sp>
        <p:nvSpPr>
          <p:cNvPr id="14" name="Content Placeholder 6">
            <a:extLst>
              <a:ext uri="{FF2B5EF4-FFF2-40B4-BE49-F238E27FC236}">
                <a16:creationId xmlns:a16="http://schemas.microsoft.com/office/drawing/2014/main" id="{70EA3296-E774-4946-8E91-E5BC0EDF7F5C}"/>
              </a:ext>
            </a:extLst>
          </p:cNvPr>
          <p:cNvSpPr>
            <a:spLocks noGrp="1"/>
          </p:cNvSpPr>
          <p:nvPr>
            <p:ph sz="quarter" idx="21" hasCustomPrompt="1"/>
          </p:nvPr>
        </p:nvSpPr>
        <p:spPr>
          <a:xfrm>
            <a:off x="8742872" y="1788132"/>
            <a:ext cx="2811462" cy="3300014"/>
          </a:xfrm>
        </p:spPr>
        <p:txBody>
          <a:bodyPr/>
          <a:lstStyle>
            <a:lvl1pPr marL="0" indent="0">
              <a:buNone/>
              <a:defRPr b="1"/>
            </a:lvl1pPr>
            <a:lvl2pPr marL="346075" indent="-228600">
              <a:defRPr/>
            </a:lvl2pPr>
          </a:lstStyle>
          <a:p>
            <a:pPr lvl="0"/>
            <a:r>
              <a:rPr lang="en-US"/>
              <a:t>Click to add text</a:t>
            </a:r>
          </a:p>
          <a:p>
            <a:pPr lvl="1"/>
            <a:r>
              <a:rPr lang="en-US"/>
              <a:t>Item one</a:t>
            </a:r>
          </a:p>
          <a:p>
            <a:pPr lvl="1"/>
            <a:r>
              <a:rPr lang="en-US"/>
              <a:t>Item two</a:t>
            </a:r>
          </a:p>
          <a:p>
            <a:pPr lvl="1"/>
            <a:r>
              <a:rPr lang="en-US"/>
              <a:t>Item three</a:t>
            </a:r>
          </a:p>
        </p:txBody>
      </p:sp>
      <p:sp>
        <p:nvSpPr>
          <p:cNvPr id="3" name="Date Placeholder 7">
            <a:extLst>
              <a:ext uri="{FF2B5EF4-FFF2-40B4-BE49-F238E27FC236}">
                <a16:creationId xmlns:a16="http://schemas.microsoft.com/office/drawing/2014/main" id="{D7B1B1D7-CD0C-49E0-8AC1-567A6D1A48F1}"/>
              </a:ext>
            </a:extLst>
          </p:cNvPr>
          <p:cNvSpPr>
            <a:spLocks noGrp="1"/>
          </p:cNvSpPr>
          <p:nvPr>
            <p:ph type="dt" sz="half" idx="10"/>
          </p:nvPr>
        </p:nvSpPr>
        <p:spPr/>
        <p:txBody>
          <a:bodyPr/>
          <a:lstStyle/>
          <a:p>
            <a:fld id="{16D5E9BE-CAA2-49B9-B3D1-E3587DB5B59A}" type="datetime1">
              <a:rPr lang="en-US" smtClean="0"/>
              <a:t>6/1/2023</a:t>
            </a:fld>
            <a:endParaRPr lang="en-US"/>
          </a:p>
        </p:txBody>
      </p:sp>
      <p:sp>
        <p:nvSpPr>
          <p:cNvPr id="4" name="Footer Placeholder 8">
            <a:extLst>
              <a:ext uri="{FF2B5EF4-FFF2-40B4-BE49-F238E27FC236}">
                <a16:creationId xmlns:a16="http://schemas.microsoft.com/office/drawing/2014/main" id="{A0DE9E05-D5C9-40B5-B0BD-C5FFC93DBC73}"/>
              </a:ext>
            </a:extLst>
          </p:cNvPr>
          <p:cNvSpPr>
            <a:spLocks noGrp="1"/>
          </p:cNvSpPr>
          <p:nvPr>
            <p:ph type="ftr" sz="quarter" idx="11"/>
          </p:nvPr>
        </p:nvSpPr>
        <p:spPr/>
        <p:txBody>
          <a:bodyPr/>
          <a:lstStyle/>
          <a:p>
            <a:r>
              <a:rPr lang="en-US"/>
              <a:t>health.state.mn.us</a:t>
            </a:r>
          </a:p>
        </p:txBody>
      </p:sp>
      <p:sp>
        <p:nvSpPr>
          <p:cNvPr id="5" name="Slide Number Placeholder 9">
            <a:extLst>
              <a:ext uri="{FF2B5EF4-FFF2-40B4-BE49-F238E27FC236}">
                <a16:creationId xmlns:a16="http://schemas.microsoft.com/office/drawing/2014/main" id="{A87A070A-47B1-4FE3-8E7C-7C9F041B2625}"/>
              </a:ext>
            </a:extLst>
          </p:cNvPr>
          <p:cNvSpPr>
            <a:spLocks noGrp="1"/>
          </p:cNvSpPr>
          <p:nvPr>
            <p:ph type="sldNum" sz="quarter" idx="12"/>
          </p:nvPr>
        </p:nvSpPr>
        <p:spPr/>
        <p:txBody>
          <a:bodyPr/>
          <a:lstStyle/>
          <a:p>
            <a:fld id="{48F63A3B-78C7-47BE-AE5E-E10140E04643}" type="slidenum">
              <a:rPr lang="en-US" smtClean="0"/>
              <a:pPr/>
              <a:t>‹#›</a:t>
            </a:fld>
            <a:endParaRPr lang="en-US"/>
          </a:p>
        </p:txBody>
      </p:sp>
    </p:spTree>
    <p:extLst>
      <p:ext uri="{BB962C8B-B14F-4D97-AF65-F5344CB8AC3E}">
        <p14:creationId xmlns:p14="http://schemas.microsoft.com/office/powerpoint/2010/main" val="32876932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and Content (White)">
    <p:bg bwMode="gray">
      <p:bgRef idx="1001">
        <a:schemeClr val="bg1"/>
      </p:bgRef>
    </p:bg>
    <p:spTree>
      <p:nvGrpSpPr>
        <p:cNvPr id="1" name=""/>
        <p:cNvGrpSpPr/>
        <p:nvPr/>
      </p:nvGrpSpPr>
      <p:grpSpPr>
        <a:xfrm>
          <a:off x="0" y="0"/>
          <a:ext cx="0" cy="0"/>
          <a:chOff x="0" y="0"/>
          <a:chExt cx="0" cy="0"/>
        </a:xfrm>
      </p:grpSpPr>
      <p:sp>
        <p:nvSpPr>
          <p:cNvPr id="15" name="Rectangle 1"/>
          <p:cNvSpPr/>
          <p:nvPr userDrawn="1"/>
        </p:nvSpPr>
        <p:spPr bwMode="black">
          <a:xfrm>
            <a:off x="0" y="-128"/>
            <a:ext cx="12188952" cy="121615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a:p>
        </p:txBody>
      </p:sp>
      <p:sp>
        <p:nvSpPr>
          <p:cNvPr id="14" name="Title 2"/>
          <p:cNvSpPr>
            <a:spLocks noGrp="1"/>
          </p:cNvSpPr>
          <p:nvPr>
            <p:ph type="title"/>
          </p:nvPr>
        </p:nvSpPr>
        <p:spPr bwMode="white">
          <a:xfrm>
            <a:off x="838200" y="-1"/>
            <a:ext cx="10515600" cy="1216025"/>
          </a:xfrm>
          <a:noFill/>
        </p:spPr>
        <p:txBody>
          <a:bodyPr lIns="0" rIns="0">
            <a:normAutofit/>
          </a:bodyPr>
          <a:lstStyle>
            <a:lvl1pPr algn="r">
              <a:defRPr sz="3600">
                <a:solidFill>
                  <a:schemeClr val="bg1"/>
                </a:solidFill>
              </a:defRPr>
            </a:lvl1pPr>
          </a:lstStyle>
          <a:p>
            <a:r>
              <a:rPr lang="en-US"/>
              <a:t>Click to edit Master title style</a:t>
            </a:r>
          </a:p>
        </p:txBody>
      </p:sp>
      <p:sp>
        <p:nvSpPr>
          <p:cNvPr id="3" name="Content Placeholder 3"/>
          <p:cNvSpPr>
            <a:spLocks noGrp="1"/>
          </p:cNvSpPr>
          <p:nvPr>
            <p:ph idx="1"/>
          </p:nvPr>
        </p:nvSpPr>
        <p:spPr bwMode="gray">
          <a:xfrm>
            <a:off x="838200" y="1594624"/>
            <a:ext cx="10515600" cy="4582339"/>
          </a:xfrm>
          <a:noFill/>
        </p:spPr>
        <p:txBody>
          <a:bodyPr/>
          <a:lstStyle>
            <a:lvl1pPr>
              <a:buClr>
                <a:schemeClr val="accent1"/>
              </a:buClr>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4"/>
          <p:cNvSpPr>
            <a:spLocks noGrp="1"/>
          </p:cNvSpPr>
          <p:nvPr>
            <p:ph type="dt" sz="half" idx="10"/>
          </p:nvPr>
        </p:nvSpPr>
        <p:spPr bwMode="black"/>
        <p:txBody>
          <a:bodyPr/>
          <a:lstStyle/>
          <a:p>
            <a:fld id="{824D5D47-1752-4D84-8BFB-C2F71A34C932}" type="datetime1">
              <a:rPr lang="en-US" smtClean="0"/>
              <a:t>6/1/2023</a:t>
            </a:fld>
            <a:endParaRPr lang="en-US"/>
          </a:p>
        </p:txBody>
      </p:sp>
      <p:sp>
        <p:nvSpPr>
          <p:cNvPr id="10" name="Footer Placeholder 5"/>
          <p:cNvSpPr>
            <a:spLocks noGrp="1"/>
          </p:cNvSpPr>
          <p:nvPr>
            <p:ph type="ftr" sz="quarter" idx="3"/>
          </p:nvPr>
        </p:nvSpPr>
        <p:spPr bwMode="black">
          <a:xfrm>
            <a:off x="3302177" y="6356349"/>
            <a:ext cx="5587647" cy="365125"/>
          </a:xfrm>
          <a:prstGeom prst="rect">
            <a:avLst/>
          </a:prstGeom>
        </p:spPr>
        <p:txBody>
          <a:bodyPr anchor="ctr"/>
          <a:lstStyle>
            <a:lvl1pPr algn="ctr">
              <a:defRPr sz="1200">
                <a:solidFill>
                  <a:schemeClr val="tx2"/>
                </a:solidFill>
              </a:defRPr>
            </a:lvl1pPr>
          </a:lstStyle>
          <a:p>
            <a:r>
              <a:rPr lang="en-US"/>
              <a:t>health.state.mn.us</a:t>
            </a:r>
          </a:p>
        </p:txBody>
      </p:sp>
      <p:sp>
        <p:nvSpPr>
          <p:cNvPr id="6" name="Slide Number Placeholder 6"/>
          <p:cNvSpPr>
            <a:spLocks noGrp="1"/>
          </p:cNvSpPr>
          <p:nvPr>
            <p:ph type="sldNum" sz="quarter" idx="12"/>
          </p:nvPr>
        </p:nvSpPr>
        <p:spPr bwMode="black"/>
        <p:txBody>
          <a:bodyPr/>
          <a:lstStyle/>
          <a:p>
            <a:fld id="{48F63A3B-78C7-47BE-AE5E-E10140E04643}" type="slidenum">
              <a:rPr lang="en-US" smtClean="0"/>
              <a:t>‹#›</a:t>
            </a:fld>
            <a:endParaRPr lang="en-US"/>
          </a:p>
        </p:txBody>
      </p:sp>
      <p:sp>
        <p:nvSpPr>
          <p:cNvPr id="8" name="Rectangle 7"/>
          <p:cNvSpPr/>
          <p:nvPr userDrawn="1"/>
        </p:nvSpPr>
        <p:spPr bwMode="auto">
          <a:xfrm>
            <a:off x="0" y="1216025"/>
            <a:ext cx="12192000" cy="1192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3532499751"/>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10 Up Pictures and Text">
    <p:bg bwMode="gray">
      <p:bgRef idx="1001">
        <a:schemeClr val="bg1"/>
      </p:bgRef>
    </p:bg>
    <p:spTree>
      <p:nvGrpSpPr>
        <p:cNvPr id="1" name=""/>
        <p:cNvGrpSpPr/>
        <p:nvPr/>
      </p:nvGrpSpPr>
      <p:grpSpPr>
        <a:xfrm>
          <a:off x="0" y="0"/>
          <a:ext cx="0" cy="0"/>
          <a:chOff x="0" y="0"/>
          <a:chExt cx="0" cy="0"/>
        </a:xfrm>
      </p:grpSpPr>
      <p:sp>
        <p:nvSpPr>
          <p:cNvPr id="15" name="Rectangle 1"/>
          <p:cNvSpPr/>
          <p:nvPr userDrawn="1"/>
        </p:nvSpPr>
        <p:spPr bwMode="black">
          <a:xfrm>
            <a:off x="0" y="2820924"/>
            <a:ext cx="12188952" cy="121615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a:p>
        </p:txBody>
      </p:sp>
      <p:sp>
        <p:nvSpPr>
          <p:cNvPr id="14" name="Title 2"/>
          <p:cNvSpPr>
            <a:spLocks noGrp="1"/>
          </p:cNvSpPr>
          <p:nvPr>
            <p:ph type="title" hasCustomPrompt="1"/>
          </p:nvPr>
        </p:nvSpPr>
        <p:spPr bwMode="white">
          <a:xfrm>
            <a:off x="838200" y="2821051"/>
            <a:ext cx="10515600" cy="1216025"/>
          </a:xfrm>
          <a:noFill/>
        </p:spPr>
        <p:txBody>
          <a:bodyPr lIns="0" rIns="0">
            <a:normAutofit/>
          </a:bodyPr>
          <a:lstStyle>
            <a:lvl1pPr algn="ctr">
              <a:defRPr sz="3600">
                <a:solidFill>
                  <a:schemeClr val="bg1"/>
                </a:solidFill>
              </a:defRPr>
            </a:lvl1pPr>
          </a:lstStyle>
          <a:p>
            <a:r>
              <a:rPr lang="en-US"/>
              <a:t>Click to add title</a:t>
            </a:r>
          </a:p>
        </p:txBody>
      </p:sp>
      <p:sp>
        <p:nvSpPr>
          <p:cNvPr id="2" name="Rectangle 3">
            <a:extLst>
              <a:ext uri="{FF2B5EF4-FFF2-40B4-BE49-F238E27FC236}">
                <a16:creationId xmlns:a16="http://schemas.microsoft.com/office/drawing/2014/main" id="{BD162C60-CB96-4A1A-A18D-22B32089E235}"/>
              </a:ext>
            </a:extLst>
          </p:cNvPr>
          <p:cNvSpPr/>
          <p:nvPr userDrawn="1"/>
        </p:nvSpPr>
        <p:spPr>
          <a:xfrm>
            <a:off x="1" y="-1"/>
            <a:ext cx="2437305" cy="2820925"/>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4">
            <a:extLst>
              <a:ext uri="{FF2B5EF4-FFF2-40B4-BE49-F238E27FC236}">
                <a16:creationId xmlns:a16="http://schemas.microsoft.com/office/drawing/2014/main" id="{0B3DCC4C-18F1-44A1-83F2-567249ACDEF1}"/>
              </a:ext>
            </a:extLst>
          </p:cNvPr>
          <p:cNvSpPr/>
          <p:nvPr userDrawn="1"/>
        </p:nvSpPr>
        <p:spPr>
          <a:xfrm>
            <a:off x="4877349" y="-1"/>
            <a:ext cx="2437305" cy="2820925"/>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Rectangle 5">
            <a:extLst>
              <a:ext uri="{FF2B5EF4-FFF2-40B4-BE49-F238E27FC236}">
                <a16:creationId xmlns:a16="http://schemas.microsoft.com/office/drawing/2014/main" id="{8CF2B0C9-EA38-4390-A84A-EBCFEDC0AAE5}"/>
              </a:ext>
            </a:extLst>
          </p:cNvPr>
          <p:cNvSpPr/>
          <p:nvPr userDrawn="1"/>
        </p:nvSpPr>
        <p:spPr>
          <a:xfrm>
            <a:off x="9754696" y="-1"/>
            <a:ext cx="2437305" cy="2820925"/>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6">
            <a:extLst>
              <a:ext uri="{FF2B5EF4-FFF2-40B4-BE49-F238E27FC236}">
                <a16:creationId xmlns:a16="http://schemas.microsoft.com/office/drawing/2014/main" id="{3D0C31E3-527C-4CBA-97E5-DBDF2A52AFAC}"/>
              </a:ext>
            </a:extLst>
          </p:cNvPr>
          <p:cNvSpPr/>
          <p:nvPr userDrawn="1"/>
        </p:nvSpPr>
        <p:spPr>
          <a:xfrm>
            <a:off x="2435850" y="4037076"/>
            <a:ext cx="2437305" cy="2817206"/>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7">
            <a:extLst>
              <a:ext uri="{FF2B5EF4-FFF2-40B4-BE49-F238E27FC236}">
                <a16:creationId xmlns:a16="http://schemas.microsoft.com/office/drawing/2014/main" id="{591E0941-ABF1-462A-AA3A-64D47089A2D7}"/>
              </a:ext>
            </a:extLst>
          </p:cNvPr>
          <p:cNvSpPr/>
          <p:nvPr userDrawn="1"/>
        </p:nvSpPr>
        <p:spPr>
          <a:xfrm>
            <a:off x="7314342" y="4037076"/>
            <a:ext cx="2437305" cy="2817206"/>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Picture Placeholder 8">
            <a:extLst>
              <a:ext uri="{FF2B5EF4-FFF2-40B4-BE49-F238E27FC236}">
                <a16:creationId xmlns:a16="http://schemas.microsoft.com/office/drawing/2014/main" id="{5EB20B2C-E9C0-4B6F-9D8F-0B7BAAE1EDC6}"/>
              </a:ext>
            </a:extLst>
          </p:cNvPr>
          <p:cNvSpPr>
            <a:spLocks noGrp="1"/>
          </p:cNvSpPr>
          <p:nvPr>
            <p:ph type="pic" sz="quarter" idx="20" hasCustomPrompt="1"/>
          </p:nvPr>
        </p:nvSpPr>
        <p:spPr bwMode="gray">
          <a:xfrm>
            <a:off x="399634" y="256163"/>
            <a:ext cx="1688368" cy="1572637"/>
          </a:xfrm>
        </p:spPr>
        <p:txBody>
          <a:bodyPr/>
          <a:lstStyle>
            <a:lvl1pPr marL="0" indent="0" algn="ctr">
              <a:buNone/>
              <a:defRPr/>
            </a:lvl1pPr>
          </a:lstStyle>
          <a:p>
            <a:r>
              <a:rPr lang="en-US"/>
              <a:t>Picture</a:t>
            </a:r>
          </a:p>
        </p:txBody>
      </p:sp>
      <p:sp>
        <p:nvSpPr>
          <p:cNvPr id="5" name="Text Placeholder 9">
            <a:extLst>
              <a:ext uri="{FF2B5EF4-FFF2-40B4-BE49-F238E27FC236}">
                <a16:creationId xmlns:a16="http://schemas.microsoft.com/office/drawing/2014/main" id="{B1B2EA53-4275-4D74-9FC5-D8EA8CF60C8B}"/>
              </a:ext>
            </a:extLst>
          </p:cNvPr>
          <p:cNvSpPr>
            <a:spLocks noGrp="1"/>
          </p:cNvSpPr>
          <p:nvPr>
            <p:ph type="body" sz="quarter" idx="49" hasCustomPrompt="1"/>
          </p:nvPr>
        </p:nvSpPr>
        <p:spPr>
          <a:xfrm>
            <a:off x="144193" y="1927044"/>
            <a:ext cx="2148840" cy="722376"/>
          </a:xfrm>
        </p:spPr>
        <p:txBody>
          <a:bodyPr anchor="ctr">
            <a:normAutofit/>
          </a:bodyPr>
          <a:lstStyle>
            <a:lvl1pPr marL="0" indent="0" algn="ctr">
              <a:buNone/>
              <a:defRPr sz="2000" b="1"/>
            </a:lvl1pPr>
          </a:lstStyle>
          <a:p>
            <a:pPr lvl="0"/>
            <a:r>
              <a:rPr lang="en-US"/>
              <a:t>Click to add text</a:t>
            </a:r>
          </a:p>
        </p:txBody>
      </p:sp>
      <p:sp>
        <p:nvSpPr>
          <p:cNvPr id="58" name="Picture Placeholder 10">
            <a:extLst>
              <a:ext uri="{FF2B5EF4-FFF2-40B4-BE49-F238E27FC236}">
                <a16:creationId xmlns:a16="http://schemas.microsoft.com/office/drawing/2014/main" id="{513F8D1A-87BC-4B26-9247-B2DC62BB13C5}"/>
              </a:ext>
            </a:extLst>
          </p:cNvPr>
          <p:cNvSpPr>
            <a:spLocks noGrp="1"/>
          </p:cNvSpPr>
          <p:nvPr>
            <p:ph type="pic" sz="quarter" idx="32"/>
          </p:nvPr>
        </p:nvSpPr>
        <p:spPr bwMode="gray">
          <a:xfrm>
            <a:off x="2840906" y="256163"/>
            <a:ext cx="1688368" cy="1572637"/>
          </a:xfrm>
        </p:spPr>
        <p:txBody>
          <a:bodyPr/>
          <a:lstStyle>
            <a:lvl1pPr marL="0" indent="0" algn="ctr">
              <a:buNone/>
              <a:defRPr/>
            </a:lvl1pPr>
          </a:lstStyle>
          <a:p>
            <a:r>
              <a:rPr lang="en-US"/>
              <a:t>Click icon to add picture</a:t>
            </a:r>
          </a:p>
        </p:txBody>
      </p:sp>
      <p:sp>
        <p:nvSpPr>
          <p:cNvPr id="88" name="Text Placeholder 11">
            <a:extLst>
              <a:ext uri="{FF2B5EF4-FFF2-40B4-BE49-F238E27FC236}">
                <a16:creationId xmlns:a16="http://schemas.microsoft.com/office/drawing/2014/main" id="{6D665270-BCFF-43F6-9CEB-51DA6F7F1FA6}"/>
              </a:ext>
            </a:extLst>
          </p:cNvPr>
          <p:cNvSpPr>
            <a:spLocks noGrp="1"/>
          </p:cNvSpPr>
          <p:nvPr>
            <p:ph type="body" sz="quarter" idx="50" hasCustomPrompt="1"/>
          </p:nvPr>
        </p:nvSpPr>
        <p:spPr>
          <a:xfrm>
            <a:off x="2596612" y="1927044"/>
            <a:ext cx="2148840" cy="722376"/>
          </a:xfrm>
        </p:spPr>
        <p:txBody>
          <a:bodyPr anchor="ctr">
            <a:normAutofit/>
          </a:bodyPr>
          <a:lstStyle>
            <a:lvl1pPr marL="0" indent="0" algn="ctr">
              <a:buNone/>
              <a:defRPr sz="2000" b="1"/>
            </a:lvl1pPr>
          </a:lstStyle>
          <a:p>
            <a:pPr lvl="0"/>
            <a:r>
              <a:rPr lang="en-US"/>
              <a:t>Click to add text</a:t>
            </a:r>
          </a:p>
        </p:txBody>
      </p:sp>
      <p:sp>
        <p:nvSpPr>
          <p:cNvPr id="60" name="Picture Placeholder 12">
            <a:extLst>
              <a:ext uri="{FF2B5EF4-FFF2-40B4-BE49-F238E27FC236}">
                <a16:creationId xmlns:a16="http://schemas.microsoft.com/office/drawing/2014/main" id="{04897160-9BF7-44CA-9ACE-9621AC1F8AB6}"/>
              </a:ext>
            </a:extLst>
          </p:cNvPr>
          <p:cNvSpPr>
            <a:spLocks noGrp="1"/>
          </p:cNvSpPr>
          <p:nvPr>
            <p:ph type="pic" sz="quarter" idx="34"/>
          </p:nvPr>
        </p:nvSpPr>
        <p:spPr bwMode="gray">
          <a:xfrm>
            <a:off x="5251816" y="256163"/>
            <a:ext cx="1688368" cy="1572637"/>
          </a:xfrm>
        </p:spPr>
        <p:txBody>
          <a:bodyPr/>
          <a:lstStyle>
            <a:lvl1pPr marL="0" indent="0" algn="ctr">
              <a:buNone/>
              <a:defRPr/>
            </a:lvl1pPr>
          </a:lstStyle>
          <a:p>
            <a:r>
              <a:rPr lang="en-US"/>
              <a:t>Click icon to add picture</a:t>
            </a:r>
          </a:p>
        </p:txBody>
      </p:sp>
      <p:sp>
        <p:nvSpPr>
          <p:cNvPr id="89" name="Text Placeholder 13">
            <a:extLst>
              <a:ext uri="{FF2B5EF4-FFF2-40B4-BE49-F238E27FC236}">
                <a16:creationId xmlns:a16="http://schemas.microsoft.com/office/drawing/2014/main" id="{C7CDD40B-9D6C-4966-A99A-F976E43A8934}"/>
              </a:ext>
            </a:extLst>
          </p:cNvPr>
          <p:cNvSpPr>
            <a:spLocks noGrp="1"/>
          </p:cNvSpPr>
          <p:nvPr>
            <p:ph type="body" sz="quarter" idx="51" hasCustomPrompt="1"/>
          </p:nvPr>
        </p:nvSpPr>
        <p:spPr>
          <a:xfrm>
            <a:off x="5024862" y="1927044"/>
            <a:ext cx="2148840" cy="722376"/>
          </a:xfrm>
        </p:spPr>
        <p:txBody>
          <a:bodyPr anchor="ctr">
            <a:normAutofit/>
          </a:bodyPr>
          <a:lstStyle>
            <a:lvl1pPr marL="0" indent="0" algn="ctr">
              <a:buNone/>
              <a:defRPr sz="2000" b="1"/>
            </a:lvl1pPr>
          </a:lstStyle>
          <a:p>
            <a:pPr lvl="0"/>
            <a:r>
              <a:rPr lang="en-US"/>
              <a:t>Click to add text</a:t>
            </a:r>
          </a:p>
        </p:txBody>
      </p:sp>
      <p:sp>
        <p:nvSpPr>
          <p:cNvPr id="62" name="Picture Placeholder 14">
            <a:extLst>
              <a:ext uri="{FF2B5EF4-FFF2-40B4-BE49-F238E27FC236}">
                <a16:creationId xmlns:a16="http://schemas.microsoft.com/office/drawing/2014/main" id="{74F24F6E-7165-4401-A9FB-B018D4A703FC}"/>
              </a:ext>
            </a:extLst>
          </p:cNvPr>
          <p:cNvSpPr>
            <a:spLocks noGrp="1"/>
          </p:cNvSpPr>
          <p:nvPr>
            <p:ph type="pic" sz="quarter" idx="36"/>
          </p:nvPr>
        </p:nvSpPr>
        <p:spPr bwMode="gray">
          <a:xfrm>
            <a:off x="7662726" y="256163"/>
            <a:ext cx="1688368" cy="1572637"/>
          </a:xfrm>
        </p:spPr>
        <p:txBody>
          <a:bodyPr/>
          <a:lstStyle>
            <a:lvl1pPr marL="0" indent="0" algn="ctr">
              <a:buNone/>
              <a:defRPr/>
            </a:lvl1pPr>
          </a:lstStyle>
          <a:p>
            <a:r>
              <a:rPr lang="en-US"/>
              <a:t>Click icon to add picture</a:t>
            </a:r>
          </a:p>
        </p:txBody>
      </p:sp>
      <p:sp>
        <p:nvSpPr>
          <p:cNvPr id="90" name="Text Placeholder 15">
            <a:extLst>
              <a:ext uri="{FF2B5EF4-FFF2-40B4-BE49-F238E27FC236}">
                <a16:creationId xmlns:a16="http://schemas.microsoft.com/office/drawing/2014/main" id="{C28FB982-4B84-4C4C-9989-BA2563472E37}"/>
              </a:ext>
            </a:extLst>
          </p:cNvPr>
          <p:cNvSpPr>
            <a:spLocks noGrp="1"/>
          </p:cNvSpPr>
          <p:nvPr>
            <p:ph type="body" sz="quarter" idx="52" hasCustomPrompt="1"/>
          </p:nvPr>
        </p:nvSpPr>
        <p:spPr>
          <a:xfrm>
            <a:off x="7474206" y="1927044"/>
            <a:ext cx="2148840" cy="722376"/>
          </a:xfrm>
        </p:spPr>
        <p:txBody>
          <a:bodyPr anchor="ctr">
            <a:normAutofit/>
          </a:bodyPr>
          <a:lstStyle>
            <a:lvl1pPr marL="0" indent="0" algn="ctr">
              <a:buNone/>
              <a:defRPr sz="2000" b="1"/>
            </a:lvl1pPr>
          </a:lstStyle>
          <a:p>
            <a:pPr lvl="0"/>
            <a:r>
              <a:rPr lang="en-US"/>
              <a:t>Click to add text</a:t>
            </a:r>
          </a:p>
        </p:txBody>
      </p:sp>
      <p:sp>
        <p:nvSpPr>
          <p:cNvPr id="64" name="Picture Placeholder 15">
            <a:extLst>
              <a:ext uri="{FF2B5EF4-FFF2-40B4-BE49-F238E27FC236}">
                <a16:creationId xmlns:a16="http://schemas.microsoft.com/office/drawing/2014/main" id="{6626904F-CC3B-4AAC-9351-389DC5A32A64}"/>
              </a:ext>
            </a:extLst>
          </p:cNvPr>
          <p:cNvSpPr>
            <a:spLocks noGrp="1"/>
          </p:cNvSpPr>
          <p:nvPr>
            <p:ph type="pic" sz="quarter" idx="38"/>
          </p:nvPr>
        </p:nvSpPr>
        <p:spPr bwMode="gray">
          <a:xfrm>
            <a:off x="10117655" y="256163"/>
            <a:ext cx="1688368" cy="1572637"/>
          </a:xfrm>
        </p:spPr>
        <p:txBody>
          <a:bodyPr/>
          <a:lstStyle>
            <a:lvl1pPr marL="0" indent="0" algn="ctr">
              <a:buNone/>
              <a:defRPr/>
            </a:lvl1pPr>
          </a:lstStyle>
          <a:p>
            <a:r>
              <a:rPr lang="en-US"/>
              <a:t>Click icon to add picture</a:t>
            </a:r>
          </a:p>
        </p:txBody>
      </p:sp>
      <p:sp>
        <p:nvSpPr>
          <p:cNvPr id="91" name="Text Placeholder 16">
            <a:extLst>
              <a:ext uri="{FF2B5EF4-FFF2-40B4-BE49-F238E27FC236}">
                <a16:creationId xmlns:a16="http://schemas.microsoft.com/office/drawing/2014/main" id="{CD0CF586-7B0D-45A0-B7D6-DB10979C2E2A}"/>
              </a:ext>
            </a:extLst>
          </p:cNvPr>
          <p:cNvSpPr>
            <a:spLocks noGrp="1"/>
          </p:cNvSpPr>
          <p:nvPr>
            <p:ph type="body" sz="quarter" idx="53" hasCustomPrompt="1"/>
          </p:nvPr>
        </p:nvSpPr>
        <p:spPr>
          <a:xfrm>
            <a:off x="9898967" y="1927044"/>
            <a:ext cx="2148840" cy="722376"/>
          </a:xfrm>
        </p:spPr>
        <p:txBody>
          <a:bodyPr anchor="ctr">
            <a:normAutofit/>
          </a:bodyPr>
          <a:lstStyle>
            <a:lvl1pPr marL="0" indent="0" algn="ctr">
              <a:buNone/>
              <a:defRPr sz="2000" b="1"/>
            </a:lvl1pPr>
          </a:lstStyle>
          <a:p>
            <a:pPr lvl="0"/>
            <a:r>
              <a:rPr lang="en-US"/>
              <a:t>Click to add text</a:t>
            </a:r>
          </a:p>
        </p:txBody>
      </p:sp>
      <p:sp>
        <p:nvSpPr>
          <p:cNvPr id="71" name="Picture Placeholder 17">
            <a:extLst>
              <a:ext uri="{FF2B5EF4-FFF2-40B4-BE49-F238E27FC236}">
                <a16:creationId xmlns:a16="http://schemas.microsoft.com/office/drawing/2014/main" id="{CE73143E-94A3-454F-9304-4BC606CA8D31}"/>
              </a:ext>
            </a:extLst>
          </p:cNvPr>
          <p:cNvSpPr>
            <a:spLocks noGrp="1"/>
          </p:cNvSpPr>
          <p:nvPr>
            <p:ph type="pic" sz="quarter" idx="40"/>
          </p:nvPr>
        </p:nvSpPr>
        <p:spPr bwMode="gray">
          <a:xfrm>
            <a:off x="397289" y="4304416"/>
            <a:ext cx="1688368" cy="1572637"/>
          </a:xfrm>
        </p:spPr>
        <p:txBody>
          <a:bodyPr/>
          <a:lstStyle>
            <a:lvl1pPr marL="0" indent="0" algn="ctr">
              <a:buNone/>
              <a:defRPr/>
            </a:lvl1pPr>
          </a:lstStyle>
          <a:p>
            <a:r>
              <a:rPr lang="en-US"/>
              <a:t>Click icon to add picture</a:t>
            </a:r>
          </a:p>
        </p:txBody>
      </p:sp>
      <p:sp>
        <p:nvSpPr>
          <p:cNvPr id="92" name="Text Placeholder 18">
            <a:extLst>
              <a:ext uri="{FF2B5EF4-FFF2-40B4-BE49-F238E27FC236}">
                <a16:creationId xmlns:a16="http://schemas.microsoft.com/office/drawing/2014/main" id="{CCC4D160-A359-419D-BD12-F65BE6183B77}"/>
              </a:ext>
            </a:extLst>
          </p:cNvPr>
          <p:cNvSpPr>
            <a:spLocks noGrp="1"/>
          </p:cNvSpPr>
          <p:nvPr>
            <p:ph type="body" sz="quarter" idx="54" hasCustomPrompt="1"/>
          </p:nvPr>
        </p:nvSpPr>
        <p:spPr>
          <a:xfrm>
            <a:off x="144193" y="5982177"/>
            <a:ext cx="2148840" cy="722376"/>
          </a:xfrm>
        </p:spPr>
        <p:txBody>
          <a:bodyPr anchor="ctr">
            <a:normAutofit/>
          </a:bodyPr>
          <a:lstStyle>
            <a:lvl1pPr marL="0" indent="0" algn="ctr">
              <a:buNone/>
              <a:defRPr sz="2000" b="1"/>
            </a:lvl1pPr>
          </a:lstStyle>
          <a:p>
            <a:pPr lvl="0"/>
            <a:r>
              <a:rPr lang="en-US"/>
              <a:t>Click to add text</a:t>
            </a:r>
          </a:p>
        </p:txBody>
      </p:sp>
      <p:sp>
        <p:nvSpPr>
          <p:cNvPr id="73" name="Picture Placeholder 19">
            <a:extLst>
              <a:ext uri="{FF2B5EF4-FFF2-40B4-BE49-F238E27FC236}">
                <a16:creationId xmlns:a16="http://schemas.microsoft.com/office/drawing/2014/main" id="{0D271139-EB02-4351-B32D-98286D27AD6C}"/>
              </a:ext>
            </a:extLst>
          </p:cNvPr>
          <p:cNvSpPr>
            <a:spLocks noGrp="1"/>
          </p:cNvSpPr>
          <p:nvPr>
            <p:ph type="pic" sz="quarter" idx="42"/>
          </p:nvPr>
        </p:nvSpPr>
        <p:spPr bwMode="gray">
          <a:xfrm>
            <a:off x="2838561" y="4304416"/>
            <a:ext cx="1688368" cy="1572637"/>
          </a:xfrm>
        </p:spPr>
        <p:txBody>
          <a:bodyPr/>
          <a:lstStyle>
            <a:lvl1pPr marL="0" indent="0" algn="ctr">
              <a:buNone/>
              <a:defRPr/>
            </a:lvl1pPr>
          </a:lstStyle>
          <a:p>
            <a:r>
              <a:rPr lang="en-US"/>
              <a:t>Click icon to add picture</a:t>
            </a:r>
          </a:p>
        </p:txBody>
      </p:sp>
      <p:sp>
        <p:nvSpPr>
          <p:cNvPr id="93" name="Text Placeholder 20">
            <a:extLst>
              <a:ext uri="{FF2B5EF4-FFF2-40B4-BE49-F238E27FC236}">
                <a16:creationId xmlns:a16="http://schemas.microsoft.com/office/drawing/2014/main" id="{49EF6F7E-E510-4C65-A550-B5300CCADE05}"/>
              </a:ext>
            </a:extLst>
          </p:cNvPr>
          <p:cNvSpPr>
            <a:spLocks noGrp="1"/>
          </p:cNvSpPr>
          <p:nvPr>
            <p:ph type="body" sz="quarter" idx="55" hasCustomPrompt="1"/>
          </p:nvPr>
        </p:nvSpPr>
        <p:spPr>
          <a:xfrm>
            <a:off x="2596612" y="5982177"/>
            <a:ext cx="2148840" cy="722376"/>
          </a:xfrm>
        </p:spPr>
        <p:txBody>
          <a:bodyPr anchor="ctr">
            <a:normAutofit/>
          </a:bodyPr>
          <a:lstStyle>
            <a:lvl1pPr marL="0" indent="0" algn="ctr">
              <a:buNone/>
              <a:defRPr sz="2000" b="1"/>
            </a:lvl1pPr>
          </a:lstStyle>
          <a:p>
            <a:pPr lvl="0"/>
            <a:r>
              <a:rPr lang="en-US"/>
              <a:t>Click to add text</a:t>
            </a:r>
          </a:p>
        </p:txBody>
      </p:sp>
      <p:sp>
        <p:nvSpPr>
          <p:cNvPr id="75" name="Picture Placeholder 21">
            <a:extLst>
              <a:ext uri="{FF2B5EF4-FFF2-40B4-BE49-F238E27FC236}">
                <a16:creationId xmlns:a16="http://schemas.microsoft.com/office/drawing/2014/main" id="{51DCDB0D-A1AA-42EB-8125-F4656517D2CD}"/>
              </a:ext>
            </a:extLst>
          </p:cNvPr>
          <p:cNvSpPr>
            <a:spLocks noGrp="1"/>
          </p:cNvSpPr>
          <p:nvPr>
            <p:ph type="pic" sz="quarter" idx="44"/>
          </p:nvPr>
        </p:nvSpPr>
        <p:spPr bwMode="gray">
          <a:xfrm>
            <a:off x="5249471" y="4304416"/>
            <a:ext cx="1688368" cy="1572637"/>
          </a:xfrm>
        </p:spPr>
        <p:txBody>
          <a:bodyPr/>
          <a:lstStyle>
            <a:lvl1pPr marL="0" indent="0" algn="ctr">
              <a:buNone/>
              <a:defRPr/>
            </a:lvl1pPr>
          </a:lstStyle>
          <a:p>
            <a:r>
              <a:rPr lang="en-US"/>
              <a:t>Click icon to add picture</a:t>
            </a:r>
          </a:p>
        </p:txBody>
      </p:sp>
      <p:sp>
        <p:nvSpPr>
          <p:cNvPr id="94" name="Text Placeholder 22">
            <a:extLst>
              <a:ext uri="{FF2B5EF4-FFF2-40B4-BE49-F238E27FC236}">
                <a16:creationId xmlns:a16="http://schemas.microsoft.com/office/drawing/2014/main" id="{87DF68F9-C9AB-4D3A-8431-FF108ED3DF9E}"/>
              </a:ext>
            </a:extLst>
          </p:cNvPr>
          <p:cNvSpPr>
            <a:spLocks noGrp="1"/>
          </p:cNvSpPr>
          <p:nvPr>
            <p:ph type="body" sz="quarter" idx="56" hasCustomPrompt="1"/>
          </p:nvPr>
        </p:nvSpPr>
        <p:spPr>
          <a:xfrm>
            <a:off x="5024862" y="5982177"/>
            <a:ext cx="2148840" cy="722376"/>
          </a:xfrm>
        </p:spPr>
        <p:txBody>
          <a:bodyPr anchor="ctr">
            <a:normAutofit/>
          </a:bodyPr>
          <a:lstStyle>
            <a:lvl1pPr marL="0" indent="0" algn="ctr">
              <a:buNone/>
              <a:defRPr sz="2000" b="1"/>
            </a:lvl1pPr>
          </a:lstStyle>
          <a:p>
            <a:pPr lvl="0"/>
            <a:r>
              <a:rPr lang="en-US"/>
              <a:t>Click to add text</a:t>
            </a:r>
          </a:p>
        </p:txBody>
      </p:sp>
      <p:sp>
        <p:nvSpPr>
          <p:cNvPr id="77" name="Picture Placeholder 23">
            <a:extLst>
              <a:ext uri="{FF2B5EF4-FFF2-40B4-BE49-F238E27FC236}">
                <a16:creationId xmlns:a16="http://schemas.microsoft.com/office/drawing/2014/main" id="{D82E0B0A-7218-4FD5-9991-8E5E9FFBFFC7}"/>
              </a:ext>
            </a:extLst>
          </p:cNvPr>
          <p:cNvSpPr>
            <a:spLocks noGrp="1"/>
          </p:cNvSpPr>
          <p:nvPr>
            <p:ph type="pic" sz="quarter" idx="46"/>
          </p:nvPr>
        </p:nvSpPr>
        <p:spPr bwMode="gray">
          <a:xfrm>
            <a:off x="7660381" y="4304416"/>
            <a:ext cx="1688368" cy="1572637"/>
          </a:xfrm>
        </p:spPr>
        <p:txBody>
          <a:bodyPr/>
          <a:lstStyle>
            <a:lvl1pPr marL="0" indent="0" algn="ctr">
              <a:buNone/>
              <a:defRPr/>
            </a:lvl1pPr>
          </a:lstStyle>
          <a:p>
            <a:r>
              <a:rPr lang="en-US"/>
              <a:t>Click icon to add picture</a:t>
            </a:r>
          </a:p>
        </p:txBody>
      </p:sp>
      <p:sp>
        <p:nvSpPr>
          <p:cNvPr id="95" name="Text Placeholder 24">
            <a:extLst>
              <a:ext uri="{FF2B5EF4-FFF2-40B4-BE49-F238E27FC236}">
                <a16:creationId xmlns:a16="http://schemas.microsoft.com/office/drawing/2014/main" id="{D6FF2AA9-E000-4B0D-956F-F94226FE2E1C}"/>
              </a:ext>
            </a:extLst>
          </p:cNvPr>
          <p:cNvSpPr>
            <a:spLocks noGrp="1"/>
          </p:cNvSpPr>
          <p:nvPr>
            <p:ph type="body" sz="quarter" idx="57" hasCustomPrompt="1"/>
          </p:nvPr>
        </p:nvSpPr>
        <p:spPr>
          <a:xfrm>
            <a:off x="7474206" y="5982177"/>
            <a:ext cx="2148840" cy="722376"/>
          </a:xfrm>
        </p:spPr>
        <p:txBody>
          <a:bodyPr anchor="ctr">
            <a:normAutofit/>
          </a:bodyPr>
          <a:lstStyle>
            <a:lvl1pPr marL="0" indent="0" algn="ctr">
              <a:buNone/>
              <a:defRPr sz="2000" b="1"/>
            </a:lvl1pPr>
          </a:lstStyle>
          <a:p>
            <a:pPr lvl="0"/>
            <a:r>
              <a:rPr lang="en-US"/>
              <a:t>Click to add text</a:t>
            </a:r>
          </a:p>
        </p:txBody>
      </p:sp>
      <p:sp>
        <p:nvSpPr>
          <p:cNvPr id="79" name="Picture Placeholder 25">
            <a:extLst>
              <a:ext uri="{FF2B5EF4-FFF2-40B4-BE49-F238E27FC236}">
                <a16:creationId xmlns:a16="http://schemas.microsoft.com/office/drawing/2014/main" id="{F4AE9E1B-D8F1-43B5-8EC9-55F377B7EA06}"/>
              </a:ext>
            </a:extLst>
          </p:cNvPr>
          <p:cNvSpPr>
            <a:spLocks noGrp="1"/>
          </p:cNvSpPr>
          <p:nvPr>
            <p:ph type="pic" sz="quarter" idx="48"/>
          </p:nvPr>
        </p:nvSpPr>
        <p:spPr bwMode="gray">
          <a:xfrm>
            <a:off x="10115310" y="4304416"/>
            <a:ext cx="1688368" cy="1572637"/>
          </a:xfrm>
        </p:spPr>
        <p:txBody>
          <a:bodyPr/>
          <a:lstStyle>
            <a:lvl1pPr marL="0" indent="0" algn="ctr">
              <a:buNone/>
              <a:defRPr/>
            </a:lvl1pPr>
          </a:lstStyle>
          <a:p>
            <a:r>
              <a:rPr lang="en-US"/>
              <a:t>Click icon to add picture</a:t>
            </a:r>
          </a:p>
        </p:txBody>
      </p:sp>
      <p:sp>
        <p:nvSpPr>
          <p:cNvPr id="96" name="Text Placeholder 26">
            <a:extLst>
              <a:ext uri="{FF2B5EF4-FFF2-40B4-BE49-F238E27FC236}">
                <a16:creationId xmlns:a16="http://schemas.microsoft.com/office/drawing/2014/main" id="{86B304D2-5934-49D0-828A-58E73AB34CAB}"/>
              </a:ext>
            </a:extLst>
          </p:cNvPr>
          <p:cNvSpPr>
            <a:spLocks noGrp="1"/>
          </p:cNvSpPr>
          <p:nvPr>
            <p:ph type="body" sz="quarter" idx="58" hasCustomPrompt="1"/>
          </p:nvPr>
        </p:nvSpPr>
        <p:spPr>
          <a:xfrm>
            <a:off x="9898967" y="5982177"/>
            <a:ext cx="2148840" cy="722376"/>
          </a:xfrm>
        </p:spPr>
        <p:txBody>
          <a:bodyPr anchor="ctr">
            <a:normAutofit/>
          </a:bodyPr>
          <a:lstStyle>
            <a:lvl1pPr marL="0" indent="0" algn="ctr">
              <a:buNone/>
              <a:defRPr sz="2000" b="1"/>
            </a:lvl1pPr>
          </a:lstStyle>
          <a:p>
            <a:pPr lvl="0"/>
            <a:r>
              <a:rPr lang="en-US"/>
              <a:t>Click to add text</a:t>
            </a:r>
          </a:p>
        </p:txBody>
      </p:sp>
    </p:spTree>
    <p:extLst>
      <p:ext uri="{BB962C8B-B14F-4D97-AF65-F5344CB8AC3E}">
        <p14:creationId xmlns:p14="http://schemas.microsoft.com/office/powerpoint/2010/main" val="3062387153"/>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Photo Background (Blue Title, Overlay)">
    <p:spTree>
      <p:nvGrpSpPr>
        <p:cNvPr id="1" name=""/>
        <p:cNvGrpSpPr/>
        <p:nvPr/>
      </p:nvGrpSpPr>
      <p:grpSpPr>
        <a:xfrm>
          <a:off x="0" y="0"/>
          <a:ext cx="0" cy="0"/>
          <a:chOff x="0" y="0"/>
          <a:chExt cx="0" cy="0"/>
        </a:xfrm>
      </p:grpSpPr>
      <p:sp>
        <p:nvSpPr>
          <p:cNvPr id="12" name="Rectangle 1"/>
          <p:cNvSpPr/>
          <p:nvPr userDrawn="1"/>
        </p:nvSpPr>
        <p:spPr bwMode="black">
          <a:xfrm>
            <a:off x="0" y="-128"/>
            <a:ext cx="12188952" cy="121615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a:p>
        </p:txBody>
      </p:sp>
      <p:sp>
        <p:nvSpPr>
          <p:cNvPr id="11" name="Title 2"/>
          <p:cNvSpPr>
            <a:spLocks noGrp="1"/>
          </p:cNvSpPr>
          <p:nvPr>
            <p:ph type="title"/>
          </p:nvPr>
        </p:nvSpPr>
        <p:spPr bwMode="white">
          <a:xfrm>
            <a:off x="838200" y="-1"/>
            <a:ext cx="10515600" cy="1216025"/>
          </a:xfrm>
          <a:noFill/>
        </p:spPr>
        <p:txBody>
          <a:bodyPr lIns="0" rIns="0">
            <a:normAutofit/>
          </a:bodyPr>
          <a:lstStyle>
            <a:lvl1pPr algn="r">
              <a:defRPr sz="3600">
                <a:solidFill>
                  <a:schemeClr val="bg1"/>
                </a:solidFill>
              </a:defRPr>
            </a:lvl1pPr>
          </a:lstStyle>
          <a:p>
            <a:r>
              <a:rPr lang="en-US"/>
              <a:t>Click to edit Master title style</a:t>
            </a:r>
          </a:p>
        </p:txBody>
      </p:sp>
      <p:sp>
        <p:nvSpPr>
          <p:cNvPr id="9" name="Picture Placeholder 3"/>
          <p:cNvSpPr>
            <a:spLocks noGrp="1"/>
          </p:cNvSpPr>
          <p:nvPr>
            <p:ph type="pic" sz="quarter" idx="13" hasCustomPrompt="1"/>
          </p:nvPr>
        </p:nvSpPr>
        <p:spPr bwMode="gray">
          <a:xfrm>
            <a:off x="0" y="1219198"/>
            <a:ext cx="12192000" cy="5638802"/>
          </a:xfrm>
        </p:spPr>
        <p:txBody>
          <a:bodyPr/>
          <a:lstStyle/>
          <a:p>
            <a:r>
              <a:rPr lang="en-US"/>
              <a:t>Click Icon to add picture</a:t>
            </a:r>
          </a:p>
        </p:txBody>
      </p:sp>
      <p:sp>
        <p:nvSpPr>
          <p:cNvPr id="7" name="Content Placeholder 4"/>
          <p:cNvSpPr>
            <a:spLocks noGrp="1"/>
          </p:cNvSpPr>
          <p:nvPr>
            <p:ph idx="1" hasCustomPrompt="1"/>
          </p:nvPr>
        </p:nvSpPr>
        <p:spPr bwMode="auto">
          <a:xfrm>
            <a:off x="0" y="1921328"/>
            <a:ext cx="5683624" cy="4234542"/>
          </a:xfrm>
          <a:solidFill>
            <a:schemeClr val="tx1">
              <a:alpha val="88000"/>
            </a:schemeClr>
          </a:solidFill>
        </p:spPr>
        <p:txBody>
          <a:bodyPr rIns="274320" anchor="ctr"/>
          <a:lstStyle>
            <a:lvl1pPr marL="685800" indent="-228600">
              <a:lnSpc>
                <a:spcPct val="100000"/>
              </a:lnSpc>
              <a:spcBef>
                <a:spcPts val="0"/>
              </a:spcBef>
              <a:buClr>
                <a:schemeClr val="accent2"/>
              </a:buClr>
              <a:defRPr sz="2500">
                <a:solidFill>
                  <a:schemeClr val="bg1"/>
                </a:solidFill>
              </a:defRPr>
            </a:lvl1pPr>
            <a:lvl2pPr marL="1143000" indent="-228600">
              <a:lnSpc>
                <a:spcPct val="100000"/>
              </a:lnSpc>
              <a:buClr>
                <a:schemeClr val="accent2"/>
              </a:buClr>
              <a:defRPr sz="2100">
                <a:solidFill>
                  <a:schemeClr val="bg1"/>
                </a:solidFill>
              </a:defRPr>
            </a:lvl2pPr>
            <a:lvl3pPr marL="1600200" indent="-228600">
              <a:lnSpc>
                <a:spcPct val="100000"/>
              </a:lnSpc>
              <a:buClr>
                <a:schemeClr val="accent2"/>
              </a:buClr>
              <a:defRPr sz="1700">
                <a:solidFill>
                  <a:schemeClr val="bg1"/>
                </a:solidFill>
              </a:defRPr>
            </a:lvl3pPr>
            <a:lvl4pPr marL="2057400" indent="-228600">
              <a:lnSpc>
                <a:spcPct val="100000"/>
              </a:lnSpc>
              <a:buClr>
                <a:schemeClr val="accent2"/>
              </a:buClr>
              <a:defRPr sz="1700">
                <a:solidFill>
                  <a:schemeClr val="bg1"/>
                </a:solidFill>
              </a:defRPr>
            </a:lvl4pPr>
            <a:lvl5pPr marL="2514600" indent="-228600">
              <a:lnSpc>
                <a:spcPct val="100000"/>
              </a:lnSpc>
              <a:buClr>
                <a:schemeClr val="accent2"/>
              </a:buClr>
              <a:defRPr sz="1700">
                <a:solidFill>
                  <a:schemeClr val="bg1"/>
                </a:solidFill>
              </a:defRPr>
            </a:lvl5pPr>
          </a:lstStyle>
          <a:p>
            <a:pPr lvl="0"/>
            <a:r>
              <a:rPr lang="en-US"/>
              <a:t>Click to edit Master text styles. Note that blue overlay slide types require extra accessibility remediation when exported to PDF.</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976233973"/>
      </p:ext>
    </p:extLst>
  </p:cSld>
  <p:clrMapOvr>
    <a:masterClrMapping/>
  </p:clrMapOvr>
  <p:hf sldNum="0" hdr="0" ftr="0" dt="0"/>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Photo Background (White Title, Blue Overlay)">
    <p:spTree>
      <p:nvGrpSpPr>
        <p:cNvPr id="1" name=""/>
        <p:cNvGrpSpPr/>
        <p:nvPr/>
      </p:nvGrpSpPr>
      <p:grpSpPr>
        <a:xfrm>
          <a:off x="0" y="0"/>
          <a:ext cx="0" cy="0"/>
          <a:chOff x="0" y="0"/>
          <a:chExt cx="0" cy="0"/>
        </a:xfrm>
      </p:grpSpPr>
      <p:sp>
        <p:nvSpPr>
          <p:cNvPr id="8" name="Title 1"/>
          <p:cNvSpPr>
            <a:spLocks noGrp="1"/>
          </p:cNvSpPr>
          <p:nvPr>
            <p:ph type="title"/>
          </p:nvPr>
        </p:nvSpPr>
        <p:spPr bwMode="black">
          <a:xfrm>
            <a:off x="838200" y="-1"/>
            <a:ext cx="10515600" cy="1216025"/>
          </a:xfrm>
          <a:noFill/>
        </p:spPr>
        <p:txBody>
          <a:bodyPr lIns="0" rIns="0">
            <a:normAutofit/>
          </a:bodyPr>
          <a:lstStyle>
            <a:lvl1pPr algn="r">
              <a:defRPr sz="3600">
                <a:solidFill>
                  <a:schemeClr val="tx1"/>
                </a:solidFill>
              </a:defRPr>
            </a:lvl1pPr>
          </a:lstStyle>
          <a:p>
            <a:r>
              <a:rPr lang="en-US"/>
              <a:t>Click to edit Master title style</a:t>
            </a:r>
          </a:p>
        </p:txBody>
      </p:sp>
      <p:sp>
        <p:nvSpPr>
          <p:cNvPr id="9" name="Picture Placeholder 2"/>
          <p:cNvSpPr>
            <a:spLocks noGrp="1"/>
          </p:cNvSpPr>
          <p:nvPr>
            <p:ph type="pic" sz="quarter" idx="13" hasCustomPrompt="1"/>
          </p:nvPr>
        </p:nvSpPr>
        <p:spPr bwMode="gray">
          <a:xfrm>
            <a:off x="0" y="1219198"/>
            <a:ext cx="12192000" cy="5638802"/>
          </a:xfrm>
        </p:spPr>
        <p:txBody>
          <a:bodyPr/>
          <a:lstStyle>
            <a:lvl1pPr>
              <a:defRPr baseline="0"/>
            </a:lvl1pPr>
          </a:lstStyle>
          <a:p>
            <a:r>
              <a:rPr lang="en-US"/>
              <a:t>Click Icon to add picture</a:t>
            </a:r>
          </a:p>
        </p:txBody>
      </p:sp>
      <p:sp>
        <p:nvSpPr>
          <p:cNvPr id="7" name="Content Placeholder 3"/>
          <p:cNvSpPr>
            <a:spLocks noGrp="1"/>
          </p:cNvSpPr>
          <p:nvPr>
            <p:ph idx="1" hasCustomPrompt="1"/>
          </p:nvPr>
        </p:nvSpPr>
        <p:spPr bwMode="auto">
          <a:xfrm>
            <a:off x="0" y="1921328"/>
            <a:ext cx="5683624" cy="4234542"/>
          </a:xfrm>
          <a:solidFill>
            <a:schemeClr val="tx1">
              <a:alpha val="88000"/>
            </a:schemeClr>
          </a:solidFill>
        </p:spPr>
        <p:txBody>
          <a:bodyPr rIns="274320" anchor="ctr"/>
          <a:lstStyle>
            <a:lvl1pPr marL="457200" marR="0" indent="0" algn="l" defTabSz="914400" rtl="0" eaLnBrk="1" fontAlgn="auto" latinLnBrk="0" hangingPunct="1">
              <a:lnSpc>
                <a:spcPct val="100000"/>
              </a:lnSpc>
              <a:spcBef>
                <a:spcPts val="0"/>
              </a:spcBef>
              <a:spcAft>
                <a:spcPts val="1000"/>
              </a:spcAft>
              <a:buClr>
                <a:schemeClr val="accent2"/>
              </a:buClr>
              <a:buSzTx/>
              <a:buFont typeface="Arial" panose="020B0604020202020204" pitchFamily="34" charset="0"/>
              <a:buNone/>
              <a:tabLst/>
              <a:defRPr sz="2500">
                <a:solidFill>
                  <a:schemeClr val="bg1"/>
                </a:solidFill>
              </a:defRPr>
            </a:lvl1pPr>
            <a:lvl2pPr marL="1143000" indent="-228600">
              <a:lnSpc>
                <a:spcPct val="100000"/>
              </a:lnSpc>
              <a:buClr>
                <a:schemeClr val="accent2"/>
              </a:buClr>
              <a:defRPr sz="2100">
                <a:solidFill>
                  <a:schemeClr val="bg1"/>
                </a:solidFill>
              </a:defRPr>
            </a:lvl2pPr>
            <a:lvl3pPr marL="1600200" indent="-228600">
              <a:lnSpc>
                <a:spcPct val="100000"/>
              </a:lnSpc>
              <a:buClr>
                <a:schemeClr val="accent2"/>
              </a:buClr>
              <a:defRPr sz="1700">
                <a:solidFill>
                  <a:schemeClr val="bg1"/>
                </a:solidFill>
              </a:defRPr>
            </a:lvl3pPr>
            <a:lvl4pPr marL="2057400" indent="-228600">
              <a:lnSpc>
                <a:spcPct val="100000"/>
              </a:lnSpc>
              <a:buClr>
                <a:schemeClr val="accent2"/>
              </a:buClr>
              <a:defRPr sz="1700">
                <a:solidFill>
                  <a:schemeClr val="bg1"/>
                </a:solidFill>
              </a:defRPr>
            </a:lvl4pPr>
            <a:lvl5pPr marL="2514600" indent="-228600">
              <a:lnSpc>
                <a:spcPct val="100000"/>
              </a:lnSpc>
              <a:buClr>
                <a:schemeClr val="accent2"/>
              </a:buClr>
              <a:defRPr sz="1700">
                <a:solidFill>
                  <a:schemeClr val="bg1"/>
                </a:solidFill>
              </a:defRPr>
            </a:lvl5pPr>
          </a:lstStyle>
          <a:p>
            <a:pPr marL="685800" marR="0" lvl="0" indent="-228600" algn="l" defTabSz="914400" rtl="0" eaLnBrk="1" fontAlgn="auto" latinLnBrk="0" hangingPunct="1">
              <a:lnSpc>
                <a:spcPct val="100000"/>
              </a:lnSpc>
              <a:spcBef>
                <a:spcPts val="0"/>
              </a:spcBef>
              <a:spcAft>
                <a:spcPts val="1000"/>
              </a:spcAft>
              <a:buClr>
                <a:schemeClr val="accent2"/>
              </a:buClr>
              <a:buSzTx/>
              <a:buFont typeface="Arial" panose="020B0604020202020204" pitchFamily="34" charset="0"/>
              <a:buChar char="•"/>
              <a:tabLst/>
              <a:defRPr/>
            </a:pPr>
            <a:r>
              <a:rPr lang="en-US"/>
              <a:t>Click to edit Master text styles. Note that blue overlay slide types require extra accessibility remediation when exported to PDF.</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249488019"/>
      </p:ext>
    </p:extLst>
  </p:cSld>
  <p:clrMapOvr>
    <a:masterClrMapping/>
  </p:clrMapOvr>
  <p:hf sldNum="0" hdr="0" ftr="0" dt="0"/>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Image Background (Blue Circle)">
    <p:bg bwMode="gray">
      <p:bgPr>
        <a:solidFill>
          <a:schemeClr val="bg1"/>
        </a:solidFill>
        <a:effectLst/>
      </p:bgPr>
    </p:bg>
    <p:spTree>
      <p:nvGrpSpPr>
        <p:cNvPr id="1" name=""/>
        <p:cNvGrpSpPr/>
        <p:nvPr/>
      </p:nvGrpSpPr>
      <p:grpSpPr>
        <a:xfrm>
          <a:off x="0" y="0"/>
          <a:ext cx="0" cy="0"/>
          <a:chOff x="0" y="0"/>
          <a:chExt cx="0" cy="0"/>
        </a:xfrm>
      </p:grpSpPr>
      <p:sp>
        <p:nvSpPr>
          <p:cNvPr id="7" name="Picture Placeholder 1"/>
          <p:cNvSpPr>
            <a:spLocks noGrp="1"/>
          </p:cNvSpPr>
          <p:nvPr>
            <p:ph type="pic" sz="quarter" idx="13"/>
          </p:nvPr>
        </p:nvSpPr>
        <p:spPr bwMode="gray">
          <a:xfrm>
            <a:off x="0" y="0"/>
            <a:ext cx="12192000" cy="6858000"/>
          </a:xfrm>
        </p:spPr>
        <p:txBody>
          <a:bodyPr/>
          <a:lstStyle/>
          <a:p>
            <a:r>
              <a:rPr lang="en-US"/>
              <a:t>Click icon to add picture</a:t>
            </a:r>
          </a:p>
        </p:txBody>
      </p:sp>
      <p:sp>
        <p:nvSpPr>
          <p:cNvPr id="9" name="Title 2"/>
          <p:cNvSpPr>
            <a:spLocks noGrp="1"/>
          </p:cNvSpPr>
          <p:nvPr>
            <p:ph type="title" hasCustomPrompt="1"/>
          </p:nvPr>
        </p:nvSpPr>
        <p:spPr bwMode="auto">
          <a:xfrm>
            <a:off x="6304108" y="685800"/>
            <a:ext cx="5486400" cy="5486400"/>
          </a:xfrm>
          <a:prstGeom prst="ellipse">
            <a:avLst/>
          </a:prstGeom>
          <a:solidFill>
            <a:srgbClr val="003865">
              <a:alpha val="87843"/>
            </a:srgbClr>
          </a:solidFill>
        </p:spPr>
        <p:txBody>
          <a:bodyPr>
            <a:noAutofit/>
          </a:bodyPr>
          <a:lstStyle>
            <a:lvl1pPr algn="ctr">
              <a:tabLst>
                <a:tab pos="2341563" algn="l"/>
                <a:tab pos="3770313" algn="l"/>
              </a:tabLst>
              <a:defRPr sz="5500" baseline="0">
                <a:solidFill>
                  <a:schemeClr val="bg1"/>
                </a:solidFill>
              </a:defRPr>
            </a:lvl1pPr>
          </a:lstStyle>
          <a:p>
            <a:r>
              <a:rPr lang="en-US"/>
              <a:t>Click to edit title</a:t>
            </a:r>
          </a:p>
        </p:txBody>
      </p:sp>
    </p:spTree>
    <p:extLst>
      <p:ext uri="{BB962C8B-B14F-4D97-AF65-F5344CB8AC3E}">
        <p14:creationId xmlns:p14="http://schemas.microsoft.com/office/powerpoint/2010/main" val="4092258399"/>
      </p:ext>
    </p:extLst>
  </p:cSld>
  <p:clrMapOvr>
    <a:masterClrMapping/>
  </p:clrMapOvr>
  <p:hf sldNum="0" hdr="0" ftr="0" dt="0"/>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Image Background (Multiple Circles)">
    <p:bg>
      <p:bgPr>
        <a:solidFill>
          <a:schemeClr val="bg1"/>
        </a:solidFill>
        <a:effectLst/>
      </p:bgPr>
    </p:bg>
    <p:spTree>
      <p:nvGrpSpPr>
        <p:cNvPr id="1" name=""/>
        <p:cNvGrpSpPr/>
        <p:nvPr/>
      </p:nvGrpSpPr>
      <p:grpSpPr>
        <a:xfrm>
          <a:off x="0" y="0"/>
          <a:ext cx="0" cy="0"/>
          <a:chOff x="0" y="0"/>
          <a:chExt cx="0" cy="0"/>
        </a:xfrm>
      </p:grpSpPr>
      <p:sp>
        <p:nvSpPr>
          <p:cNvPr id="10" name="Picture Placeholder 1"/>
          <p:cNvSpPr>
            <a:spLocks noGrp="1"/>
          </p:cNvSpPr>
          <p:nvPr>
            <p:ph type="pic" sz="quarter" idx="15"/>
          </p:nvPr>
        </p:nvSpPr>
        <p:spPr bwMode="gray">
          <a:xfrm>
            <a:off x="0" y="0"/>
            <a:ext cx="12192000" cy="6858000"/>
          </a:xfrm>
        </p:spPr>
        <p:txBody>
          <a:bodyPr/>
          <a:lstStyle/>
          <a:p>
            <a:r>
              <a:rPr lang="en-US"/>
              <a:t>Click icon to add picture</a:t>
            </a:r>
          </a:p>
        </p:txBody>
      </p:sp>
      <p:sp>
        <p:nvSpPr>
          <p:cNvPr id="8" name="Title 2"/>
          <p:cNvSpPr>
            <a:spLocks noGrp="1"/>
          </p:cNvSpPr>
          <p:nvPr>
            <p:ph type="title" hasCustomPrompt="1"/>
          </p:nvPr>
        </p:nvSpPr>
        <p:spPr bwMode="auto">
          <a:xfrm>
            <a:off x="7289728" y="901318"/>
            <a:ext cx="4661388" cy="4661388"/>
          </a:xfrm>
          <a:prstGeom prst="ellipse">
            <a:avLst/>
          </a:prstGeom>
          <a:solidFill>
            <a:srgbClr val="003865">
              <a:alpha val="87843"/>
            </a:srgbClr>
          </a:solidFill>
        </p:spPr>
        <p:txBody>
          <a:bodyPr>
            <a:noAutofit/>
          </a:bodyPr>
          <a:lstStyle>
            <a:lvl1pPr algn="ctr">
              <a:tabLst>
                <a:tab pos="2341563" algn="l"/>
                <a:tab pos="3770313" algn="l"/>
              </a:tabLst>
              <a:defRPr sz="5500" baseline="0">
                <a:solidFill>
                  <a:schemeClr val="bg1"/>
                </a:solidFill>
              </a:defRPr>
            </a:lvl1pPr>
          </a:lstStyle>
          <a:p>
            <a:r>
              <a:rPr lang="en-US"/>
              <a:t>Click to edit title</a:t>
            </a:r>
          </a:p>
        </p:txBody>
      </p:sp>
      <p:sp>
        <p:nvSpPr>
          <p:cNvPr id="12" name="Text Placeholder 3"/>
          <p:cNvSpPr>
            <a:spLocks noGrp="1"/>
          </p:cNvSpPr>
          <p:nvPr>
            <p:ph type="body" sz="quarter" idx="16" hasCustomPrompt="1"/>
          </p:nvPr>
        </p:nvSpPr>
        <p:spPr bwMode="auto">
          <a:xfrm>
            <a:off x="6054753" y="398666"/>
            <a:ext cx="2155300" cy="2155300"/>
          </a:xfrm>
          <a:prstGeom prst="ellipse">
            <a:avLst/>
          </a:prstGeom>
          <a:solidFill>
            <a:srgbClr val="78BE21">
              <a:alpha val="87843"/>
            </a:srgbClr>
          </a:solidFill>
        </p:spPr>
        <p:txBody>
          <a:bodyPr anchor="ctr">
            <a:normAutofit/>
          </a:bodyPr>
          <a:lstStyle>
            <a:lvl1pPr marL="0" indent="0" algn="ctr">
              <a:buNone/>
              <a:defRPr sz="2500" baseline="0">
                <a:solidFill>
                  <a:schemeClr val="tx2"/>
                </a:solidFill>
                <a:latin typeface="+mn-lt"/>
              </a:defRPr>
            </a:lvl1pPr>
          </a:lstStyle>
          <a:p>
            <a:pPr lvl="0"/>
            <a:r>
              <a:rPr lang="en-US"/>
              <a:t>Second Point</a:t>
            </a:r>
          </a:p>
        </p:txBody>
      </p:sp>
      <p:sp>
        <p:nvSpPr>
          <p:cNvPr id="13" name="Text Placeholder 4"/>
          <p:cNvSpPr>
            <a:spLocks noGrp="1"/>
          </p:cNvSpPr>
          <p:nvPr>
            <p:ph type="body" sz="quarter" idx="17" hasCustomPrompt="1"/>
          </p:nvPr>
        </p:nvSpPr>
        <p:spPr bwMode="auto">
          <a:xfrm>
            <a:off x="5679058" y="3827626"/>
            <a:ext cx="2637978" cy="2637978"/>
          </a:xfrm>
          <a:prstGeom prst="ellipse">
            <a:avLst/>
          </a:prstGeom>
          <a:solidFill>
            <a:srgbClr val="000000">
              <a:alpha val="87843"/>
            </a:srgbClr>
          </a:solidFill>
        </p:spPr>
        <p:txBody>
          <a:bodyPr anchor="ctr">
            <a:normAutofit/>
          </a:bodyPr>
          <a:lstStyle>
            <a:lvl1pPr marL="0" indent="0" algn="ctr">
              <a:buNone/>
              <a:defRPr sz="2500" baseline="0">
                <a:solidFill>
                  <a:schemeClr val="bg1"/>
                </a:solidFill>
                <a:latin typeface="+mn-lt"/>
              </a:defRPr>
            </a:lvl1pPr>
          </a:lstStyle>
          <a:p>
            <a:pPr lvl="0"/>
            <a:r>
              <a:rPr lang="en-US"/>
              <a:t>Third Point</a:t>
            </a:r>
          </a:p>
        </p:txBody>
      </p:sp>
    </p:spTree>
    <p:extLst>
      <p:ext uri="{BB962C8B-B14F-4D97-AF65-F5344CB8AC3E}">
        <p14:creationId xmlns:p14="http://schemas.microsoft.com/office/powerpoint/2010/main" val="2911004216"/>
      </p:ext>
    </p:extLst>
  </p:cSld>
  <p:clrMapOvr>
    <a:masterClrMapping/>
  </p:clrMapOvr>
  <p:hf sldNum="0" hdr="0" ftr="0" dt="0"/>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Quote or Statement (Blue Box, Photo BG)">
    <p:bg>
      <p:bgPr>
        <a:solidFill>
          <a:schemeClr val="bg1"/>
        </a:solidFill>
        <a:effectLst/>
      </p:bgPr>
    </p:bg>
    <p:spTree>
      <p:nvGrpSpPr>
        <p:cNvPr id="1" name=""/>
        <p:cNvGrpSpPr/>
        <p:nvPr/>
      </p:nvGrpSpPr>
      <p:grpSpPr>
        <a:xfrm>
          <a:off x="0" y="0"/>
          <a:ext cx="0" cy="0"/>
          <a:chOff x="0" y="0"/>
          <a:chExt cx="0" cy="0"/>
        </a:xfrm>
      </p:grpSpPr>
      <p:sp>
        <p:nvSpPr>
          <p:cNvPr id="7" name="Picture Placeholder 1"/>
          <p:cNvSpPr>
            <a:spLocks noGrp="1"/>
          </p:cNvSpPr>
          <p:nvPr>
            <p:ph type="pic" sz="quarter" idx="13"/>
          </p:nvPr>
        </p:nvSpPr>
        <p:spPr bwMode="gray">
          <a:xfrm>
            <a:off x="0" y="0"/>
            <a:ext cx="12192000" cy="6858000"/>
          </a:xfrm>
        </p:spPr>
        <p:txBody>
          <a:bodyPr/>
          <a:lstStyle/>
          <a:p>
            <a:r>
              <a:rPr lang="en-US"/>
              <a:t>Click icon to add picture</a:t>
            </a:r>
          </a:p>
        </p:txBody>
      </p:sp>
      <p:sp>
        <p:nvSpPr>
          <p:cNvPr id="5" name="Title 2"/>
          <p:cNvSpPr>
            <a:spLocks noGrp="1"/>
          </p:cNvSpPr>
          <p:nvPr>
            <p:ph type="title" hasCustomPrompt="1"/>
          </p:nvPr>
        </p:nvSpPr>
        <p:spPr bwMode="auto">
          <a:xfrm>
            <a:off x="2299475" y="1609867"/>
            <a:ext cx="7593051" cy="3638266"/>
          </a:xfrm>
          <a:solidFill>
            <a:srgbClr val="003865">
              <a:alpha val="87843"/>
            </a:srgbClr>
          </a:solidFill>
        </p:spPr>
        <p:txBody>
          <a:bodyPr>
            <a:noAutofit/>
          </a:bodyPr>
          <a:lstStyle>
            <a:lvl1pPr algn="ctr">
              <a:spcAft>
                <a:spcPts val="1000"/>
              </a:spcAft>
              <a:tabLst>
                <a:tab pos="3770313" algn="l"/>
              </a:tabLst>
              <a:defRPr sz="7000" baseline="0">
                <a:solidFill>
                  <a:schemeClr val="bg1"/>
                </a:solidFill>
              </a:defRPr>
            </a:lvl1pPr>
          </a:lstStyle>
          <a:p>
            <a:r>
              <a:rPr lang="en-US"/>
              <a:t>Quote or </a:t>
            </a:r>
            <a:br>
              <a:rPr lang="en-US"/>
            </a:br>
            <a:r>
              <a:rPr lang="en-US"/>
              <a:t>Statement</a:t>
            </a:r>
          </a:p>
        </p:txBody>
      </p:sp>
    </p:spTree>
    <p:extLst>
      <p:ext uri="{BB962C8B-B14F-4D97-AF65-F5344CB8AC3E}">
        <p14:creationId xmlns:p14="http://schemas.microsoft.com/office/powerpoint/2010/main" val="206771762"/>
      </p:ext>
    </p:extLst>
  </p:cSld>
  <p:clrMapOvr>
    <a:masterClrMapping/>
  </p:clrMapOvr>
  <p:hf sldNum="0" hdr="0" ftr="0" dt="0"/>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Quote or Statement (Blue Background)">
    <p:bg bwMode="black">
      <p:bgPr>
        <a:gradFill>
          <a:gsLst>
            <a:gs pos="100000">
              <a:schemeClr val="accent1">
                <a:lumMod val="50000"/>
              </a:schemeClr>
            </a:gs>
            <a:gs pos="20000">
              <a:schemeClr val="accent1"/>
            </a:gs>
          </a:gsLst>
          <a:path path="circle">
            <a:fillToRect l="50000" t="50000" r="50000" b="50000"/>
          </a:path>
        </a:gradFill>
        <a:effectLst/>
      </p:bgPr>
    </p:bg>
    <p:spTree>
      <p:nvGrpSpPr>
        <p:cNvPr id="1" name=""/>
        <p:cNvGrpSpPr/>
        <p:nvPr/>
      </p:nvGrpSpPr>
      <p:grpSpPr>
        <a:xfrm>
          <a:off x="0" y="0"/>
          <a:ext cx="0" cy="0"/>
          <a:chOff x="0" y="0"/>
          <a:chExt cx="0" cy="0"/>
        </a:xfrm>
      </p:grpSpPr>
      <p:sp>
        <p:nvSpPr>
          <p:cNvPr id="8" name="Title 1"/>
          <p:cNvSpPr>
            <a:spLocks noGrp="1"/>
          </p:cNvSpPr>
          <p:nvPr>
            <p:ph type="title" hasCustomPrompt="1"/>
          </p:nvPr>
        </p:nvSpPr>
        <p:spPr bwMode="white">
          <a:xfrm>
            <a:off x="838200" y="1389685"/>
            <a:ext cx="10515600" cy="1340989"/>
          </a:xfrm>
        </p:spPr>
        <p:txBody>
          <a:bodyPr>
            <a:noAutofit/>
          </a:bodyPr>
          <a:lstStyle>
            <a:lvl1pPr algn="ctr">
              <a:tabLst>
                <a:tab pos="3770313" algn="l"/>
              </a:tabLst>
              <a:defRPr sz="7000">
                <a:solidFill>
                  <a:schemeClr val="accent2"/>
                </a:solidFill>
              </a:defRPr>
            </a:lvl1pPr>
          </a:lstStyle>
          <a:p>
            <a:r>
              <a:rPr lang="en-US"/>
              <a:t>Quote or Statement</a:t>
            </a:r>
          </a:p>
        </p:txBody>
      </p:sp>
      <p:sp>
        <p:nvSpPr>
          <p:cNvPr id="10" name="Text Placeholder 2"/>
          <p:cNvSpPr>
            <a:spLocks noGrp="1"/>
          </p:cNvSpPr>
          <p:nvPr>
            <p:ph type="body" sz="quarter" idx="13" hasCustomPrompt="1"/>
          </p:nvPr>
        </p:nvSpPr>
        <p:spPr bwMode="white">
          <a:xfrm>
            <a:off x="838200" y="2925699"/>
            <a:ext cx="10515600" cy="2673435"/>
          </a:xfrm>
        </p:spPr>
        <p:txBody>
          <a:bodyPr anchor="ctr"/>
          <a:lstStyle>
            <a:lvl1pPr marL="0" indent="0" algn="ctr">
              <a:lnSpc>
                <a:spcPct val="100000"/>
              </a:lnSpc>
              <a:spcBef>
                <a:spcPts val="0"/>
              </a:spcBef>
              <a:buClr>
                <a:schemeClr val="bg1"/>
              </a:buClr>
              <a:buFont typeface="Arial" panose="020B0604020202020204" pitchFamily="34" charset="0"/>
              <a:buNone/>
              <a:defRPr>
                <a:solidFill>
                  <a:schemeClr val="bg1"/>
                </a:solidFill>
              </a:defRPr>
            </a:lvl1pPr>
          </a:lstStyle>
          <a:p>
            <a:pPr lvl="0"/>
            <a:r>
              <a:rPr lang="en-US"/>
              <a:t>Make a secondary statement here.</a:t>
            </a:r>
          </a:p>
        </p:txBody>
      </p:sp>
      <p:sp>
        <p:nvSpPr>
          <p:cNvPr id="3" name="Date Placeholder 3"/>
          <p:cNvSpPr>
            <a:spLocks noGrp="1"/>
          </p:cNvSpPr>
          <p:nvPr>
            <p:ph type="dt" sz="half" idx="10"/>
          </p:nvPr>
        </p:nvSpPr>
        <p:spPr bwMode="white"/>
        <p:txBody>
          <a:bodyPr/>
          <a:lstStyle>
            <a:lvl1pPr>
              <a:defRPr>
                <a:solidFill>
                  <a:schemeClr val="bg1"/>
                </a:solidFill>
              </a:defRPr>
            </a:lvl1pPr>
          </a:lstStyle>
          <a:p>
            <a:fld id="{D094F804-653A-41F1-A565-1098D9DEB37A}" type="datetime1">
              <a:rPr lang="en-US" smtClean="0"/>
              <a:t>6/1/2023</a:t>
            </a:fld>
            <a:endParaRPr lang="en-US"/>
          </a:p>
        </p:txBody>
      </p:sp>
      <p:sp>
        <p:nvSpPr>
          <p:cNvPr id="5" name="Footer Placeholder 4"/>
          <p:cNvSpPr>
            <a:spLocks noGrp="1"/>
          </p:cNvSpPr>
          <p:nvPr>
            <p:ph type="ftr" sz="quarter" idx="12"/>
          </p:nvPr>
        </p:nvSpPr>
        <p:spPr bwMode="white"/>
        <p:txBody>
          <a:bodyPr/>
          <a:lstStyle>
            <a:lvl1pPr>
              <a:defRPr>
                <a:solidFill>
                  <a:schemeClr val="bg1"/>
                </a:solidFill>
              </a:defRPr>
            </a:lvl1pPr>
          </a:lstStyle>
          <a:p>
            <a:r>
              <a:rPr lang="en-US"/>
              <a:t>health.state.mn.us</a:t>
            </a:r>
          </a:p>
        </p:txBody>
      </p:sp>
      <p:sp>
        <p:nvSpPr>
          <p:cNvPr id="4" name="Slide Number Placeholder 5"/>
          <p:cNvSpPr>
            <a:spLocks noGrp="1"/>
          </p:cNvSpPr>
          <p:nvPr>
            <p:ph type="sldNum" sz="quarter" idx="11"/>
          </p:nvPr>
        </p:nvSpPr>
        <p:spPr bwMode="white"/>
        <p:txBody>
          <a:bodyPr/>
          <a:lstStyle>
            <a:lvl1pPr>
              <a:defRPr>
                <a:solidFill>
                  <a:schemeClr val="bg1"/>
                </a:solidFill>
              </a:defRPr>
            </a:lvl1pPr>
          </a:lstStyle>
          <a:p>
            <a:fld id="{48F63A3B-78C7-47BE-AE5E-E10140E04643}" type="slidenum">
              <a:rPr lang="en-US" smtClean="0"/>
              <a:pPr/>
              <a:t>‹#›</a:t>
            </a:fld>
            <a:endParaRPr lang="en-US"/>
          </a:p>
        </p:txBody>
      </p:sp>
    </p:spTree>
    <p:extLst>
      <p:ext uri="{BB962C8B-B14F-4D97-AF65-F5344CB8AC3E}">
        <p14:creationId xmlns:p14="http://schemas.microsoft.com/office/powerpoint/2010/main" val="3979537020"/>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showMasterSp="0" preserve="1" userDrawn="1">
  <p:cSld name="Quote or Statement (Light Gray Background)">
    <p:bg bwMode="auto">
      <p:bgPr>
        <a:gradFill>
          <a:gsLst>
            <a:gs pos="100000">
              <a:srgbClr val="BFBFBF"/>
            </a:gs>
            <a:gs pos="53000">
              <a:srgbClr val="F5F5F5"/>
            </a:gs>
            <a:gs pos="78000">
              <a:srgbClr val="E8E8E8"/>
            </a:gs>
          </a:gsLst>
          <a:path path="circle">
            <a:fillToRect l="50000" t="50000" r="50000" b="50000"/>
          </a:path>
        </a:gradFill>
        <a:effectLst/>
      </p:bgPr>
    </p:bg>
    <p:spTree>
      <p:nvGrpSpPr>
        <p:cNvPr id="1" name=""/>
        <p:cNvGrpSpPr/>
        <p:nvPr/>
      </p:nvGrpSpPr>
      <p:grpSpPr>
        <a:xfrm>
          <a:off x="0" y="0"/>
          <a:ext cx="0" cy="0"/>
          <a:chOff x="0" y="0"/>
          <a:chExt cx="0" cy="0"/>
        </a:xfrm>
      </p:grpSpPr>
      <p:sp>
        <p:nvSpPr>
          <p:cNvPr id="9" name="Rectangle 1"/>
          <p:cNvSpPr txBox="1">
            <a:spLocks/>
          </p:cNvSpPr>
          <p:nvPr userDrawn="1"/>
        </p:nvSpPr>
        <p:spPr bwMode="black">
          <a:xfrm>
            <a:off x="0" y="1389684"/>
            <a:ext cx="12192000" cy="1340989"/>
          </a:xfrm>
          <a:prstGeom prst="rect">
            <a:avLst/>
          </a:prstGeom>
          <a:solidFill>
            <a:schemeClr val="tx1"/>
          </a:solidFill>
        </p:spPr>
        <p:txBody>
          <a:bodyPr vert="horz" lIns="0" tIns="0" rIns="0" bIns="0" rtlCol="0" anchor="ctr">
            <a:noAutofit/>
          </a:bodyPr>
          <a:lstStyle>
            <a:lvl1pPr algn="ctr" defTabSz="914400" rtl="0" eaLnBrk="1" latinLnBrk="0" hangingPunct="1">
              <a:lnSpc>
                <a:spcPct val="90000"/>
              </a:lnSpc>
              <a:spcBef>
                <a:spcPct val="0"/>
              </a:spcBef>
              <a:buNone/>
              <a:tabLst>
                <a:tab pos="3770313" algn="l"/>
              </a:tabLst>
              <a:defRPr sz="7000" kern="1200">
                <a:solidFill>
                  <a:schemeClr val="accent2"/>
                </a:solidFill>
                <a:latin typeface="+mj-lt"/>
                <a:ea typeface="+mj-ea"/>
                <a:cs typeface="+mj-cs"/>
              </a:defRPr>
            </a:lvl1pPr>
          </a:lstStyle>
          <a:p>
            <a:endParaRPr lang="en-US"/>
          </a:p>
        </p:txBody>
      </p:sp>
      <p:sp>
        <p:nvSpPr>
          <p:cNvPr id="7" name="Title 2"/>
          <p:cNvSpPr>
            <a:spLocks noGrp="1"/>
          </p:cNvSpPr>
          <p:nvPr>
            <p:ph type="title" hasCustomPrompt="1"/>
          </p:nvPr>
        </p:nvSpPr>
        <p:spPr bwMode="white">
          <a:xfrm>
            <a:off x="266700" y="1389685"/>
            <a:ext cx="11658600" cy="1340989"/>
          </a:xfrm>
          <a:noFill/>
        </p:spPr>
        <p:txBody>
          <a:bodyPr>
            <a:noAutofit/>
          </a:bodyPr>
          <a:lstStyle>
            <a:lvl1pPr algn="ctr">
              <a:tabLst>
                <a:tab pos="3770313" algn="l"/>
              </a:tabLst>
              <a:defRPr sz="7000">
                <a:solidFill>
                  <a:schemeClr val="accent2"/>
                </a:solidFill>
              </a:defRPr>
            </a:lvl1pPr>
          </a:lstStyle>
          <a:p>
            <a:r>
              <a:rPr lang="en-US"/>
              <a:t>Quote or Statement</a:t>
            </a:r>
          </a:p>
        </p:txBody>
      </p:sp>
      <p:sp>
        <p:nvSpPr>
          <p:cNvPr id="8" name="Text Placeholder 3"/>
          <p:cNvSpPr>
            <a:spLocks noGrp="1"/>
          </p:cNvSpPr>
          <p:nvPr>
            <p:ph type="body" sz="quarter" idx="13" hasCustomPrompt="1"/>
          </p:nvPr>
        </p:nvSpPr>
        <p:spPr bwMode="black">
          <a:xfrm>
            <a:off x="838200" y="2925699"/>
            <a:ext cx="10515600" cy="2673435"/>
          </a:xfrm>
        </p:spPr>
        <p:txBody>
          <a:bodyPr anchor="ctr"/>
          <a:lstStyle>
            <a:lvl1pPr marL="0" indent="0" algn="ctr">
              <a:lnSpc>
                <a:spcPct val="100000"/>
              </a:lnSpc>
              <a:spcBef>
                <a:spcPts val="0"/>
              </a:spcBef>
              <a:buFont typeface="Arial" panose="020B0604020202020204" pitchFamily="34" charset="0"/>
              <a:buNone/>
              <a:defRPr>
                <a:solidFill>
                  <a:schemeClr val="tx2"/>
                </a:solidFill>
              </a:defRPr>
            </a:lvl1pPr>
          </a:lstStyle>
          <a:p>
            <a:pPr lvl="0"/>
            <a:r>
              <a:rPr lang="en-US"/>
              <a:t>Make a secondary statement here.</a:t>
            </a:r>
          </a:p>
        </p:txBody>
      </p:sp>
      <p:sp>
        <p:nvSpPr>
          <p:cNvPr id="3" name="Date Placeholder 4"/>
          <p:cNvSpPr>
            <a:spLocks noGrp="1"/>
          </p:cNvSpPr>
          <p:nvPr>
            <p:ph type="dt" sz="half" idx="10"/>
          </p:nvPr>
        </p:nvSpPr>
        <p:spPr bwMode="black"/>
        <p:txBody>
          <a:bodyPr/>
          <a:lstStyle/>
          <a:p>
            <a:fld id="{466A75E6-E45B-4C5D-981E-7C8ED0C72F5D}" type="datetime1">
              <a:rPr lang="en-US" smtClean="0"/>
              <a:t>6/1/2023</a:t>
            </a:fld>
            <a:endParaRPr lang="en-US"/>
          </a:p>
        </p:txBody>
      </p:sp>
      <p:sp>
        <p:nvSpPr>
          <p:cNvPr id="5" name="Footer Placeholder 5"/>
          <p:cNvSpPr>
            <a:spLocks noGrp="1"/>
          </p:cNvSpPr>
          <p:nvPr>
            <p:ph type="ftr" sz="quarter" idx="12"/>
          </p:nvPr>
        </p:nvSpPr>
        <p:spPr bwMode="black"/>
        <p:txBody>
          <a:bodyPr/>
          <a:lstStyle>
            <a:lvl1pPr>
              <a:defRPr>
                <a:solidFill>
                  <a:schemeClr val="tx2"/>
                </a:solidFill>
              </a:defRPr>
            </a:lvl1pPr>
          </a:lstStyle>
          <a:p>
            <a:r>
              <a:rPr lang="en-US"/>
              <a:t>health.state.mn.us</a:t>
            </a:r>
          </a:p>
        </p:txBody>
      </p:sp>
      <p:sp>
        <p:nvSpPr>
          <p:cNvPr id="4" name="Slide Number Placeholder 6"/>
          <p:cNvSpPr>
            <a:spLocks noGrp="1"/>
          </p:cNvSpPr>
          <p:nvPr>
            <p:ph type="sldNum" sz="quarter" idx="11"/>
          </p:nvPr>
        </p:nvSpPr>
        <p:spPr bwMode="black"/>
        <p:txBody>
          <a:bodyPr/>
          <a:lstStyle/>
          <a:p>
            <a:fld id="{48F63A3B-78C7-47BE-AE5E-E10140E04643}" type="slidenum">
              <a:rPr lang="en-US" smtClean="0"/>
              <a:pPr/>
              <a:t>‹#›</a:t>
            </a:fld>
            <a:endParaRPr lang="en-US"/>
          </a:p>
        </p:txBody>
      </p:sp>
    </p:spTree>
    <p:extLst>
      <p:ext uri="{BB962C8B-B14F-4D97-AF65-F5344CB8AC3E}">
        <p14:creationId xmlns:p14="http://schemas.microsoft.com/office/powerpoint/2010/main" val="3930915580"/>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Quote or Statement (Image Background)">
    <p:bg bwMode="ltGray">
      <p:bgPr>
        <a:solidFill>
          <a:schemeClr val="bg1"/>
        </a:solidFill>
        <a:effectLst/>
      </p:bgPr>
    </p:bg>
    <p:spTree>
      <p:nvGrpSpPr>
        <p:cNvPr id="1" name=""/>
        <p:cNvGrpSpPr/>
        <p:nvPr/>
      </p:nvGrpSpPr>
      <p:grpSpPr>
        <a:xfrm>
          <a:off x="0" y="0"/>
          <a:ext cx="0" cy="0"/>
          <a:chOff x="0" y="0"/>
          <a:chExt cx="0" cy="0"/>
        </a:xfrm>
      </p:grpSpPr>
      <p:sp>
        <p:nvSpPr>
          <p:cNvPr id="7" name="Picture Placeholder 1"/>
          <p:cNvSpPr>
            <a:spLocks noGrp="1"/>
          </p:cNvSpPr>
          <p:nvPr>
            <p:ph type="pic" sz="quarter" idx="14" hasCustomPrompt="1"/>
          </p:nvPr>
        </p:nvSpPr>
        <p:spPr bwMode="gray">
          <a:xfrm>
            <a:off x="0" y="0"/>
            <a:ext cx="12192000" cy="6858000"/>
          </a:xfrm>
          <a:solidFill>
            <a:schemeClr val="tx2">
              <a:lumMod val="65000"/>
              <a:lumOff val="35000"/>
            </a:schemeClr>
          </a:solidFill>
        </p:spPr>
        <p:txBody>
          <a:bodyPr/>
          <a:lstStyle>
            <a:lvl1pPr>
              <a:defRPr>
                <a:solidFill>
                  <a:schemeClr val="bg1"/>
                </a:solidFill>
              </a:defRPr>
            </a:lvl1pPr>
          </a:lstStyle>
          <a:p>
            <a:r>
              <a:rPr lang="en-US"/>
              <a:t>Click icon to add background picture. Ensure sufficient contrast exists between photo and white text.</a:t>
            </a:r>
          </a:p>
        </p:txBody>
      </p:sp>
      <p:sp>
        <p:nvSpPr>
          <p:cNvPr id="12" name="Title 2"/>
          <p:cNvSpPr>
            <a:spLocks noGrp="1"/>
          </p:cNvSpPr>
          <p:nvPr>
            <p:ph type="title" hasCustomPrompt="1"/>
          </p:nvPr>
        </p:nvSpPr>
        <p:spPr bwMode="white">
          <a:xfrm>
            <a:off x="838200" y="1389685"/>
            <a:ext cx="10515600" cy="1340989"/>
          </a:xfrm>
        </p:spPr>
        <p:txBody>
          <a:bodyPr>
            <a:noAutofit/>
          </a:bodyPr>
          <a:lstStyle>
            <a:lvl1pPr algn="ctr">
              <a:tabLst>
                <a:tab pos="3770313" algn="l"/>
              </a:tabLst>
              <a:defRPr sz="7000">
                <a:solidFill>
                  <a:schemeClr val="bg1"/>
                </a:solidFill>
              </a:defRPr>
            </a:lvl1pPr>
          </a:lstStyle>
          <a:p>
            <a:r>
              <a:rPr lang="en-US"/>
              <a:t>Quote or Statement</a:t>
            </a:r>
          </a:p>
        </p:txBody>
      </p:sp>
      <p:sp>
        <p:nvSpPr>
          <p:cNvPr id="13" name="Text Placeholder 3"/>
          <p:cNvSpPr>
            <a:spLocks noGrp="1"/>
          </p:cNvSpPr>
          <p:nvPr>
            <p:ph type="body" sz="quarter" idx="13" hasCustomPrompt="1"/>
          </p:nvPr>
        </p:nvSpPr>
        <p:spPr bwMode="white">
          <a:xfrm>
            <a:off x="838200" y="2925699"/>
            <a:ext cx="10515600" cy="2673435"/>
          </a:xfrm>
        </p:spPr>
        <p:txBody>
          <a:bodyPr anchor="ctr"/>
          <a:lstStyle>
            <a:lvl1pPr marL="0" indent="0" algn="ctr">
              <a:lnSpc>
                <a:spcPct val="100000"/>
              </a:lnSpc>
              <a:spcBef>
                <a:spcPts val="0"/>
              </a:spcBef>
              <a:buNone/>
              <a:defRPr>
                <a:solidFill>
                  <a:schemeClr val="bg1"/>
                </a:solidFill>
              </a:defRPr>
            </a:lvl1pPr>
          </a:lstStyle>
          <a:p>
            <a:pPr lvl="0"/>
            <a:r>
              <a:rPr lang="en-US"/>
              <a:t>Make a secondary statement here.</a:t>
            </a:r>
          </a:p>
        </p:txBody>
      </p:sp>
      <p:sp>
        <p:nvSpPr>
          <p:cNvPr id="3" name="Date Placeholder 4"/>
          <p:cNvSpPr>
            <a:spLocks noGrp="1"/>
          </p:cNvSpPr>
          <p:nvPr>
            <p:ph type="dt" sz="half" idx="10"/>
          </p:nvPr>
        </p:nvSpPr>
        <p:spPr bwMode="white"/>
        <p:txBody>
          <a:bodyPr/>
          <a:lstStyle>
            <a:lvl1pPr>
              <a:defRPr>
                <a:solidFill>
                  <a:schemeClr val="bg1"/>
                </a:solidFill>
              </a:defRPr>
            </a:lvl1pPr>
          </a:lstStyle>
          <a:p>
            <a:fld id="{F8B25D9D-5365-41CD-BF43-4FFFCBF4BBDA}" type="datetime1">
              <a:rPr lang="en-US" smtClean="0"/>
              <a:t>6/1/2023</a:t>
            </a:fld>
            <a:endParaRPr lang="en-US"/>
          </a:p>
        </p:txBody>
      </p:sp>
      <p:sp>
        <p:nvSpPr>
          <p:cNvPr id="5" name="Footer Placeholder 5"/>
          <p:cNvSpPr>
            <a:spLocks noGrp="1"/>
          </p:cNvSpPr>
          <p:nvPr>
            <p:ph type="ftr" sz="quarter" idx="12"/>
          </p:nvPr>
        </p:nvSpPr>
        <p:spPr bwMode="white"/>
        <p:txBody>
          <a:bodyPr/>
          <a:lstStyle>
            <a:lvl1pPr>
              <a:defRPr>
                <a:solidFill>
                  <a:schemeClr val="bg1"/>
                </a:solidFill>
              </a:defRPr>
            </a:lvl1pPr>
          </a:lstStyle>
          <a:p>
            <a:r>
              <a:rPr lang="en-US"/>
              <a:t>health.state.mn.us</a:t>
            </a:r>
          </a:p>
        </p:txBody>
      </p:sp>
      <p:sp>
        <p:nvSpPr>
          <p:cNvPr id="4" name="Slide Number Placeholder 6"/>
          <p:cNvSpPr>
            <a:spLocks noGrp="1"/>
          </p:cNvSpPr>
          <p:nvPr>
            <p:ph type="sldNum" sz="quarter" idx="11"/>
          </p:nvPr>
        </p:nvSpPr>
        <p:spPr bwMode="white"/>
        <p:txBody>
          <a:bodyPr/>
          <a:lstStyle>
            <a:lvl1pPr>
              <a:defRPr>
                <a:solidFill>
                  <a:schemeClr val="bg1"/>
                </a:solidFill>
              </a:defRPr>
            </a:lvl1pPr>
          </a:lstStyle>
          <a:p>
            <a:fld id="{48F63A3B-78C7-47BE-AE5E-E10140E04643}" type="slidenum">
              <a:rPr lang="en-US" smtClean="0"/>
              <a:pPr/>
              <a:t>‹#›</a:t>
            </a:fld>
            <a:endParaRPr lang="en-US"/>
          </a:p>
        </p:txBody>
      </p:sp>
    </p:spTree>
    <p:extLst>
      <p:ext uri="{BB962C8B-B14F-4D97-AF65-F5344CB8AC3E}">
        <p14:creationId xmlns:p14="http://schemas.microsoft.com/office/powerpoint/2010/main" val="947260539"/>
      </p:ext>
    </p:extLst>
  </p:cSld>
  <p:clrMapOvr>
    <a:masterClrMapping/>
  </p:clrMapOvr>
  <p:hf sldNum="0" hdr="0" ftr="0" dt="0"/>
</p:sldLayout>
</file>

<file path=ppt/slideLayouts/slideLayout59.xml><?xml version="1.0" encoding="utf-8"?>
<p:sldLayout xmlns:a="http://schemas.openxmlformats.org/drawingml/2006/main" xmlns:r="http://schemas.openxmlformats.org/officeDocument/2006/relationships" xmlns:p="http://schemas.openxmlformats.org/presentationml/2006/main" showMasterSp="0" preserve="1" userDrawn="1">
  <p:cSld name="Thank You">
    <p:bg bwMode="auto">
      <p:bgPr>
        <a:solidFill>
          <a:srgbClr val="E8E8E8"/>
        </a:solidFill>
        <a:effectLst/>
      </p:bgPr>
    </p:bg>
    <p:spTree>
      <p:nvGrpSpPr>
        <p:cNvPr id="1" name=""/>
        <p:cNvGrpSpPr/>
        <p:nvPr/>
      </p:nvGrpSpPr>
      <p:grpSpPr>
        <a:xfrm>
          <a:off x="0" y="0"/>
          <a:ext cx="0" cy="0"/>
          <a:chOff x="0" y="0"/>
          <a:chExt cx="0" cy="0"/>
        </a:xfrm>
      </p:grpSpPr>
      <p:sp>
        <p:nvSpPr>
          <p:cNvPr id="10" name="Rectangle 1"/>
          <p:cNvSpPr txBox="1">
            <a:spLocks/>
          </p:cNvSpPr>
          <p:nvPr userDrawn="1"/>
        </p:nvSpPr>
        <p:spPr bwMode="black">
          <a:xfrm>
            <a:off x="0" y="1651380"/>
            <a:ext cx="12192000" cy="1733266"/>
          </a:xfrm>
          <a:prstGeom prst="rect">
            <a:avLst/>
          </a:prstGeom>
          <a:solidFill>
            <a:schemeClr val="tx1"/>
          </a:solidFill>
        </p:spPr>
        <p:txBody>
          <a:bodyPr vert="horz" lIns="0" tIns="0" rIns="0" bIns="0" rtlCol="0" anchor="ctr">
            <a:noAutofit/>
          </a:bodyPr>
          <a:lstStyle>
            <a:lvl1pPr algn="ctr" defTabSz="914400" rtl="0" eaLnBrk="1" latinLnBrk="0" hangingPunct="1">
              <a:lnSpc>
                <a:spcPct val="90000"/>
              </a:lnSpc>
              <a:spcBef>
                <a:spcPct val="0"/>
              </a:spcBef>
              <a:buNone/>
              <a:tabLst>
                <a:tab pos="3770313" algn="l"/>
              </a:tabLst>
              <a:defRPr sz="7000" kern="1200">
                <a:solidFill>
                  <a:schemeClr val="bg1"/>
                </a:solidFill>
                <a:latin typeface="+mj-lt"/>
                <a:ea typeface="+mj-ea"/>
                <a:cs typeface="+mj-cs"/>
              </a:defRPr>
            </a:lvl1pPr>
          </a:lstStyle>
          <a:p>
            <a:endParaRPr lang="en-US"/>
          </a:p>
        </p:txBody>
      </p:sp>
      <p:sp>
        <p:nvSpPr>
          <p:cNvPr id="7" name="Title 2"/>
          <p:cNvSpPr>
            <a:spLocks noGrp="1"/>
          </p:cNvSpPr>
          <p:nvPr>
            <p:ph type="title" hasCustomPrompt="1"/>
          </p:nvPr>
        </p:nvSpPr>
        <p:spPr bwMode="white">
          <a:xfrm>
            <a:off x="266700" y="1651380"/>
            <a:ext cx="11658600" cy="1733266"/>
          </a:xfrm>
          <a:noFill/>
        </p:spPr>
        <p:txBody>
          <a:bodyPr>
            <a:noAutofit/>
          </a:bodyPr>
          <a:lstStyle>
            <a:lvl1pPr algn="ctr">
              <a:tabLst>
                <a:tab pos="3770313" algn="l"/>
              </a:tabLst>
              <a:defRPr sz="7000">
                <a:solidFill>
                  <a:schemeClr val="bg1"/>
                </a:solidFill>
              </a:defRPr>
            </a:lvl1pPr>
          </a:lstStyle>
          <a:p>
            <a:r>
              <a:rPr lang="en-US"/>
              <a:t>Add “thank you” here</a:t>
            </a:r>
          </a:p>
        </p:txBody>
      </p:sp>
      <p:sp>
        <p:nvSpPr>
          <p:cNvPr id="8" name="Text Placeholder 2"/>
          <p:cNvSpPr>
            <a:spLocks noGrp="1"/>
          </p:cNvSpPr>
          <p:nvPr>
            <p:ph type="body" sz="quarter" idx="13" hasCustomPrompt="1"/>
          </p:nvPr>
        </p:nvSpPr>
        <p:spPr bwMode="black">
          <a:xfrm>
            <a:off x="838200" y="3521123"/>
            <a:ext cx="10515600" cy="2681374"/>
          </a:xfrm>
        </p:spPr>
        <p:txBody>
          <a:bodyPr anchor="ctr"/>
          <a:lstStyle>
            <a:lvl1pPr marL="0" indent="0" algn="ctr">
              <a:lnSpc>
                <a:spcPct val="100000"/>
              </a:lnSpc>
              <a:spcBef>
                <a:spcPts val="0"/>
              </a:spcBef>
              <a:buNone/>
              <a:defRPr baseline="0">
                <a:solidFill>
                  <a:schemeClr val="tx2"/>
                </a:solidFill>
              </a:defRPr>
            </a:lvl1pPr>
          </a:lstStyle>
          <a:p>
            <a:pPr lvl="0"/>
            <a:r>
              <a:rPr lang="en-US" err="1"/>
              <a:t>Firstname</a:t>
            </a:r>
            <a:r>
              <a:rPr lang="en-US"/>
              <a:t> </a:t>
            </a:r>
            <a:r>
              <a:rPr lang="en-US" err="1"/>
              <a:t>Lastname</a:t>
            </a:r>
            <a:endParaRPr lang="en-US"/>
          </a:p>
          <a:p>
            <a:pPr lvl="0"/>
            <a:r>
              <a:rPr lang="en-US"/>
              <a:t>firstname.lastname@state.mn.us</a:t>
            </a:r>
          </a:p>
          <a:p>
            <a:pPr lvl="0"/>
            <a:r>
              <a:rPr lang="en-US"/>
              <a:t>555-555-5555</a:t>
            </a:r>
          </a:p>
        </p:txBody>
      </p:sp>
      <p:sp>
        <p:nvSpPr>
          <p:cNvPr id="3" name="Date Placeholder 3"/>
          <p:cNvSpPr>
            <a:spLocks noGrp="1"/>
          </p:cNvSpPr>
          <p:nvPr>
            <p:ph type="dt" sz="half" idx="10"/>
          </p:nvPr>
        </p:nvSpPr>
        <p:spPr bwMode="black"/>
        <p:txBody>
          <a:bodyPr/>
          <a:lstStyle>
            <a:lvl1pPr>
              <a:defRPr>
                <a:solidFill>
                  <a:schemeClr val="tx2"/>
                </a:solidFill>
              </a:defRPr>
            </a:lvl1pPr>
          </a:lstStyle>
          <a:p>
            <a:fld id="{466A75E6-E45B-4C5D-981E-7C8ED0C72F5D}" type="datetime1">
              <a:rPr lang="en-US" smtClean="0"/>
              <a:pPr/>
              <a:t>6/1/2023</a:t>
            </a:fld>
            <a:endParaRPr lang="en-US"/>
          </a:p>
        </p:txBody>
      </p:sp>
      <p:sp>
        <p:nvSpPr>
          <p:cNvPr id="5" name="Footer Placeholder 4"/>
          <p:cNvSpPr>
            <a:spLocks noGrp="1"/>
          </p:cNvSpPr>
          <p:nvPr>
            <p:ph type="ftr" sz="quarter" idx="12"/>
          </p:nvPr>
        </p:nvSpPr>
        <p:spPr bwMode="black"/>
        <p:txBody>
          <a:bodyPr/>
          <a:lstStyle>
            <a:lvl1pPr>
              <a:defRPr>
                <a:solidFill>
                  <a:schemeClr val="tx1"/>
                </a:solidFill>
              </a:defRPr>
            </a:lvl1pPr>
          </a:lstStyle>
          <a:p>
            <a:r>
              <a:rPr lang="en-US"/>
              <a:t>health.state.mn.us</a:t>
            </a:r>
          </a:p>
        </p:txBody>
      </p:sp>
      <p:sp>
        <p:nvSpPr>
          <p:cNvPr id="4" name="Slide Number Placeholder 5"/>
          <p:cNvSpPr>
            <a:spLocks noGrp="1"/>
          </p:cNvSpPr>
          <p:nvPr>
            <p:ph type="sldNum" sz="quarter" idx="11"/>
          </p:nvPr>
        </p:nvSpPr>
        <p:spPr bwMode="black"/>
        <p:txBody>
          <a:bodyPr/>
          <a:lstStyle>
            <a:lvl1pPr>
              <a:defRPr>
                <a:solidFill>
                  <a:schemeClr val="tx2"/>
                </a:solidFill>
              </a:defRPr>
            </a:lvl1pPr>
          </a:lstStyle>
          <a:p>
            <a:fld id="{48F63A3B-78C7-47BE-AE5E-E10140E04643}" type="slidenum">
              <a:rPr lang="en-US" smtClean="0"/>
              <a:pPr/>
              <a:t>‹#›</a:t>
            </a:fld>
            <a:endParaRPr lang="en-US"/>
          </a:p>
        </p:txBody>
      </p:sp>
      <p:sp>
        <p:nvSpPr>
          <p:cNvPr id="6" name="Rectangle 6"/>
          <p:cNvSpPr/>
          <p:nvPr userDrawn="1"/>
        </p:nvSpPr>
        <p:spPr bwMode="white">
          <a:xfrm>
            <a:off x="0" y="0"/>
            <a:ext cx="12192000" cy="16513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Graphic 7" descr="Minnesota Department of Health logo">
            <a:extLst>
              <a:ext uri="{FF2B5EF4-FFF2-40B4-BE49-F238E27FC236}">
                <a16:creationId xmlns:a16="http://schemas.microsoft.com/office/drawing/2014/main" id="{5592C70C-B546-4A40-9C26-6C857E0F9EC2}"/>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8580090" y="705704"/>
            <a:ext cx="2427390" cy="346770"/>
          </a:xfrm>
          <a:prstGeom prst="rect">
            <a:avLst/>
          </a:prstGeom>
        </p:spPr>
      </p:pic>
    </p:spTree>
    <p:extLst>
      <p:ext uri="{BB962C8B-B14F-4D97-AF65-F5344CB8AC3E}">
        <p14:creationId xmlns:p14="http://schemas.microsoft.com/office/powerpoint/2010/main" val="22908971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and Content (Split White BG)">
    <p:bg bwMode="gray">
      <p:bgPr>
        <a:solidFill>
          <a:schemeClr val="bg1"/>
        </a:solidFill>
        <a:effectLst/>
      </p:bgPr>
    </p:bg>
    <p:spTree>
      <p:nvGrpSpPr>
        <p:cNvPr id="1" name=""/>
        <p:cNvGrpSpPr/>
        <p:nvPr/>
      </p:nvGrpSpPr>
      <p:grpSpPr>
        <a:xfrm>
          <a:off x="0" y="0"/>
          <a:ext cx="0" cy="0"/>
          <a:chOff x="0" y="0"/>
          <a:chExt cx="0" cy="0"/>
        </a:xfrm>
      </p:grpSpPr>
      <p:sp>
        <p:nvSpPr>
          <p:cNvPr id="17" name="Rectangle 1"/>
          <p:cNvSpPr/>
          <p:nvPr userDrawn="1"/>
        </p:nvSpPr>
        <p:spPr bwMode="black">
          <a:xfrm>
            <a:off x="0" y="-128"/>
            <a:ext cx="12188952" cy="121615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a:p>
        </p:txBody>
      </p:sp>
      <p:sp>
        <p:nvSpPr>
          <p:cNvPr id="16" name="Title 2"/>
          <p:cNvSpPr>
            <a:spLocks noGrp="1"/>
          </p:cNvSpPr>
          <p:nvPr>
            <p:ph type="title"/>
          </p:nvPr>
        </p:nvSpPr>
        <p:spPr bwMode="white">
          <a:xfrm>
            <a:off x="838200" y="-1"/>
            <a:ext cx="10515600" cy="1216025"/>
          </a:xfrm>
          <a:noFill/>
        </p:spPr>
        <p:txBody>
          <a:bodyPr lIns="0" rIns="0">
            <a:normAutofit/>
          </a:bodyPr>
          <a:lstStyle>
            <a:lvl1pPr algn="r">
              <a:defRPr sz="3600">
                <a:solidFill>
                  <a:schemeClr val="bg1"/>
                </a:solidFill>
              </a:defRPr>
            </a:lvl1pPr>
          </a:lstStyle>
          <a:p>
            <a:r>
              <a:rPr lang="en-US"/>
              <a:t>Click to edit Master title style</a:t>
            </a:r>
          </a:p>
        </p:txBody>
      </p:sp>
      <p:sp>
        <p:nvSpPr>
          <p:cNvPr id="3" name="Content Placeholder 3"/>
          <p:cNvSpPr>
            <a:spLocks noGrp="1"/>
          </p:cNvSpPr>
          <p:nvPr>
            <p:ph sz="half" idx="1"/>
          </p:nvPr>
        </p:nvSpPr>
        <p:spPr bwMode="gray">
          <a:xfrm>
            <a:off x="838200" y="1594624"/>
            <a:ext cx="5181600" cy="4582339"/>
          </a:xfrm>
          <a:noFill/>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4"/>
          <p:cNvSpPr>
            <a:spLocks noGrp="1"/>
          </p:cNvSpPr>
          <p:nvPr>
            <p:ph sz="half" idx="2"/>
          </p:nvPr>
        </p:nvSpPr>
        <p:spPr bwMode="gray">
          <a:xfrm>
            <a:off x="6172200" y="1594624"/>
            <a:ext cx="5181600" cy="4582339"/>
          </a:xfrm>
          <a:noFill/>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5"/>
          <p:cNvSpPr>
            <a:spLocks noGrp="1"/>
          </p:cNvSpPr>
          <p:nvPr>
            <p:ph type="dt" sz="half" idx="10"/>
          </p:nvPr>
        </p:nvSpPr>
        <p:spPr bwMode="black"/>
        <p:txBody>
          <a:bodyPr/>
          <a:lstStyle/>
          <a:p>
            <a:fld id="{7C198DD1-C477-482D-A126-3FBDD1778E48}" type="datetime1">
              <a:rPr lang="en-US" smtClean="0"/>
              <a:t>6/1/2023</a:t>
            </a:fld>
            <a:endParaRPr lang="en-US"/>
          </a:p>
        </p:txBody>
      </p:sp>
      <p:sp>
        <p:nvSpPr>
          <p:cNvPr id="11" name="Footer Placeholder 6"/>
          <p:cNvSpPr>
            <a:spLocks noGrp="1"/>
          </p:cNvSpPr>
          <p:nvPr>
            <p:ph type="ftr" sz="quarter" idx="3"/>
          </p:nvPr>
        </p:nvSpPr>
        <p:spPr bwMode="black">
          <a:xfrm>
            <a:off x="3302177" y="6356349"/>
            <a:ext cx="5587647" cy="365125"/>
          </a:xfrm>
          <a:prstGeom prst="rect">
            <a:avLst/>
          </a:prstGeom>
        </p:spPr>
        <p:txBody>
          <a:bodyPr anchor="ctr"/>
          <a:lstStyle>
            <a:lvl1pPr algn="ctr">
              <a:defRPr sz="1200">
                <a:solidFill>
                  <a:schemeClr val="tx2"/>
                </a:solidFill>
              </a:defRPr>
            </a:lvl1pPr>
          </a:lstStyle>
          <a:p>
            <a:r>
              <a:rPr lang="en-US"/>
              <a:t>health.state.mn.us</a:t>
            </a:r>
          </a:p>
        </p:txBody>
      </p:sp>
      <p:sp>
        <p:nvSpPr>
          <p:cNvPr id="7" name="Slide Number Placeholder 7"/>
          <p:cNvSpPr>
            <a:spLocks noGrp="1"/>
          </p:cNvSpPr>
          <p:nvPr>
            <p:ph type="sldNum" sz="quarter" idx="12"/>
          </p:nvPr>
        </p:nvSpPr>
        <p:spPr bwMode="black"/>
        <p:txBody>
          <a:bodyPr/>
          <a:lstStyle/>
          <a:p>
            <a:fld id="{48F63A3B-78C7-47BE-AE5E-E10140E04643}" type="slidenum">
              <a:rPr lang="en-US" smtClean="0"/>
              <a:t>‹#›</a:t>
            </a:fld>
            <a:endParaRPr lang="en-US"/>
          </a:p>
        </p:txBody>
      </p:sp>
      <p:sp>
        <p:nvSpPr>
          <p:cNvPr id="10" name="Rectangle 8"/>
          <p:cNvSpPr/>
          <p:nvPr userDrawn="1"/>
        </p:nvSpPr>
        <p:spPr bwMode="auto">
          <a:xfrm>
            <a:off x="0" y="1216025"/>
            <a:ext cx="12192000" cy="1192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chemeClr val="accent2"/>
              </a:solidFill>
            </a:endParaRPr>
          </a:p>
        </p:txBody>
      </p:sp>
    </p:spTree>
    <p:extLst>
      <p:ext uri="{BB962C8B-B14F-4D97-AF65-F5344CB8AC3E}">
        <p14:creationId xmlns:p14="http://schemas.microsoft.com/office/powerpoint/2010/main" val="716610083"/>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Thank You (Blue Background)">
    <p:bg bwMode="black">
      <p:bgPr>
        <a:gradFill>
          <a:gsLst>
            <a:gs pos="100000">
              <a:schemeClr val="accent1">
                <a:lumMod val="50000"/>
              </a:schemeClr>
            </a:gs>
            <a:gs pos="20000">
              <a:schemeClr val="accent1"/>
            </a:gs>
          </a:gsLst>
          <a:path path="circle">
            <a:fillToRect l="50000" t="50000" r="50000" b="50000"/>
          </a:path>
        </a:gradFill>
        <a:effectLst/>
      </p:bgPr>
    </p:bg>
    <p:spTree>
      <p:nvGrpSpPr>
        <p:cNvPr id="1" name=""/>
        <p:cNvGrpSpPr/>
        <p:nvPr/>
      </p:nvGrpSpPr>
      <p:grpSpPr>
        <a:xfrm>
          <a:off x="0" y="0"/>
          <a:ext cx="0" cy="0"/>
          <a:chOff x="0" y="0"/>
          <a:chExt cx="0" cy="0"/>
        </a:xfrm>
      </p:grpSpPr>
      <p:sp>
        <p:nvSpPr>
          <p:cNvPr id="7" name="Title 1"/>
          <p:cNvSpPr>
            <a:spLocks noGrp="1"/>
          </p:cNvSpPr>
          <p:nvPr>
            <p:ph type="title" hasCustomPrompt="1"/>
          </p:nvPr>
        </p:nvSpPr>
        <p:spPr bwMode="white">
          <a:xfrm>
            <a:off x="838200" y="2212733"/>
            <a:ext cx="10515600" cy="1472163"/>
          </a:xfrm>
        </p:spPr>
        <p:txBody>
          <a:bodyPr>
            <a:noAutofit/>
          </a:bodyPr>
          <a:lstStyle>
            <a:lvl1pPr algn="ctr">
              <a:tabLst>
                <a:tab pos="3770313" algn="l"/>
              </a:tabLst>
              <a:defRPr sz="7000">
                <a:solidFill>
                  <a:schemeClr val="bg1"/>
                </a:solidFill>
              </a:defRPr>
            </a:lvl1pPr>
          </a:lstStyle>
          <a:p>
            <a:r>
              <a:rPr lang="en-US"/>
              <a:t>Add “thank you” here</a:t>
            </a:r>
          </a:p>
        </p:txBody>
      </p:sp>
      <p:sp>
        <p:nvSpPr>
          <p:cNvPr id="11" name="Text Placeholder 6"/>
          <p:cNvSpPr>
            <a:spLocks noGrp="1"/>
          </p:cNvSpPr>
          <p:nvPr>
            <p:ph type="body" sz="quarter" idx="13" hasCustomPrompt="1"/>
          </p:nvPr>
        </p:nvSpPr>
        <p:spPr bwMode="white">
          <a:xfrm>
            <a:off x="838200" y="3684897"/>
            <a:ext cx="10515600" cy="2517600"/>
          </a:xfrm>
        </p:spPr>
        <p:txBody>
          <a:bodyPr anchor="ctr"/>
          <a:lstStyle>
            <a:lvl1pPr marL="0" indent="0" algn="ctr">
              <a:lnSpc>
                <a:spcPct val="100000"/>
              </a:lnSpc>
              <a:spcBef>
                <a:spcPts val="0"/>
              </a:spcBef>
              <a:buNone/>
              <a:defRPr baseline="0">
                <a:solidFill>
                  <a:schemeClr val="bg1"/>
                </a:solidFill>
              </a:defRPr>
            </a:lvl1pPr>
          </a:lstStyle>
          <a:p>
            <a:pPr lvl="0"/>
            <a:r>
              <a:rPr lang="en-US" err="1"/>
              <a:t>Firstname</a:t>
            </a:r>
            <a:r>
              <a:rPr lang="en-US"/>
              <a:t> </a:t>
            </a:r>
            <a:r>
              <a:rPr lang="en-US" err="1"/>
              <a:t>Lastname</a:t>
            </a:r>
            <a:endParaRPr lang="en-US"/>
          </a:p>
          <a:p>
            <a:pPr lvl="0"/>
            <a:r>
              <a:rPr lang="en-US"/>
              <a:t>firstname.lastname@state.mn.us</a:t>
            </a:r>
          </a:p>
          <a:p>
            <a:pPr lvl="0"/>
            <a:r>
              <a:rPr lang="en-US"/>
              <a:t>555-555-5555</a:t>
            </a:r>
          </a:p>
        </p:txBody>
      </p:sp>
      <p:sp>
        <p:nvSpPr>
          <p:cNvPr id="3" name="Date Placeholder 2"/>
          <p:cNvSpPr>
            <a:spLocks noGrp="1"/>
          </p:cNvSpPr>
          <p:nvPr>
            <p:ph type="dt" sz="half" idx="10"/>
          </p:nvPr>
        </p:nvSpPr>
        <p:spPr bwMode="white"/>
        <p:txBody>
          <a:bodyPr/>
          <a:lstStyle>
            <a:lvl1pPr>
              <a:defRPr>
                <a:solidFill>
                  <a:schemeClr val="bg1"/>
                </a:solidFill>
              </a:defRPr>
            </a:lvl1pPr>
          </a:lstStyle>
          <a:p>
            <a:fld id="{D094F804-653A-41F1-A565-1098D9DEB37A}" type="datetime1">
              <a:rPr lang="en-US" smtClean="0"/>
              <a:t>6/1/2023</a:t>
            </a:fld>
            <a:endParaRPr lang="en-US"/>
          </a:p>
        </p:txBody>
      </p:sp>
      <p:sp>
        <p:nvSpPr>
          <p:cNvPr id="5" name="Footer Placeholder 4"/>
          <p:cNvSpPr>
            <a:spLocks noGrp="1"/>
          </p:cNvSpPr>
          <p:nvPr>
            <p:ph type="ftr" sz="quarter" idx="12"/>
          </p:nvPr>
        </p:nvSpPr>
        <p:spPr bwMode="white"/>
        <p:txBody>
          <a:bodyPr/>
          <a:lstStyle>
            <a:lvl1pPr>
              <a:defRPr>
                <a:solidFill>
                  <a:schemeClr val="bg1"/>
                </a:solidFill>
              </a:defRPr>
            </a:lvl1pPr>
          </a:lstStyle>
          <a:p>
            <a:r>
              <a:rPr lang="en-US"/>
              <a:t>health.state.mn.us</a:t>
            </a:r>
          </a:p>
        </p:txBody>
      </p:sp>
      <p:sp>
        <p:nvSpPr>
          <p:cNvPr id="4" name="Slide Number Placeholder 3"/>
          <p:cNvSpPr>
            <a:spLocks noGrp="1"/>
          </p:cNvSpPr>
          <p:nvPr>
            <p:ph type="sldNum" sz="quarter" idx="11"/>
          </p:nvPr>
        </p:nvSpPr>
        <p:spPr bwMode="white"/>
        <p:txBody>
          <a:bodyPr/>
          <a:lstStyle>
            <a:lvl1pPr>
              <a:defRPr>
                <a:solidFill>
                  <a:schemeClr val="bg1"/>
                </a:solidFill>
              </a:defRPr>
            </a:lvl1pPr>
          </a:lstStyle>
          <a:p>
            <a:fld id="{48F63A3B-78C7-47BE-AE5E-E10140E04643}" type="slidenum">
              <a:rPr lang="en-US" smtClean="0"/>
              <a:pPr/>
              <a:t>‹#›</a:t>
            </a:fld>
            <a:endParaRPr lang="en-US"/>
          </a:p>
        </p:txBody>
      </p:sp>
      <p:sp>
        <p:nvSpPr>
          <p:cNvPr id="8" name="Rectangle 7"/>
          <p:cNvSpPr/>
          <p:nvPr userDrawn="1"/>
        </p:nvSpPr>
        <p:spPr bwMode="white">
          <a:xfrm>
            <a:off x="0" y="0"/>
            <a:ext cx="12192000" cy="16513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Graphic 8" descr="Minnesota Department of Health logo">
            <a:extLst>
              <a:ext uri="{FF2B5EF4-FFF2-40B4-BE49-F238E27FC236}">
                <a16:creationId xmlns:a16="http://schemas.microsoft.com/office/drawing/2014/main" id="{2A40E8AF-55F5-4194-AB93-9716C425792B}"/>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8580090" y="705704"/>
            <a:ext cx="2427390" cy="346770"/>
          </a:xfrm>
          <a:prstGeom prst="rect">
            <a:avLst/>
          </a:prstGeom>
        </p:spPr>
      </p:pic>
    </p:spTree>
    <p:extLst>
      <p:ext uri="{BB962C8B-B14F-4D97-AF65-F5344CB8AC3E}">
        <p14:creationId xmlns:p14="http://schemas.microsoft.com/office/powerpoint/2010/main" val="2109608576"/>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userDrawn="1">
  <p:cSld name="1 col / 1 row">
    <p:bg bwMode="gray">
      <p:bgRef idx="1001">
        <a:schemeClr val="bg1"/>
      </p:bgRef>
    </p:bg>
    <p:spTree>
      <p:nvGrpSpPr>
        <p:cNvPr id="1" name=""/>
        <p:cNvGrpSpPr/>
        <p:nvPr/>
      </p:nvGrpSpPr>
      <p:grpSpPr>
        <a:xfrm>
          <a:off x="0" y="0"/>
          <a:ext cx="0" cy="0"/>
          <a:chOff x="0" y="0"/>
          <a:chExt cx="0" cy="0"/>
        </a:xfrm>
      </p:grpSpPr>
      <p:grpSp>
        <p:nvGrpSpPr>
          <p:cNvPr id="7" name="Group 6" descr="&quot;&quot;"/>
          <p:cNvGrpSpPr/>
          <p:nvPr userDrawn="1"/>
        </p:nvGrpSpPr>
        <p:grpSpPr>
          <a:xfrm>
            <a:off x="0" y="-128"/>
            <a:ext cx="12192000" cy="1335409"/>
            <a:chOff x="0" y="-128"/>
            <a:chExt cx="12192000" cy="1335409"/>
          </a:xfrm>
        </p:grpSpPr>
        <p:sp>
          <p:nvSpPr>
            <p:cNvPr id="9" name="Rectangle 1" descr="&quot;&quot;"/>
            <p:cNvSpPr/>
            <p:nvPr userDrawn="1"/>
          </p:nvSpPr>
          <p:spPr bwMode="black">
            <a:xfrm>
              <a:off x="0" y="-128"/>
              <a:ext cx="12188952" cy="121615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a:p>
          </p:txBody>
        </p:sp>
        <p:sp>
          <p:nvSpPr>
            <p:cNvPr id="10" name="Rectangle 16" descr="&quot;&quot;"/>
            <p:cNvSpPr/>
            <p:nvPr userDrawn="1"/>
          </p:nvSpPr>
          <p:spPr bwMode="auto">
            <a:xfrm>
              <a:off x="0" y="1216025"/>
              <a:ext cx="12192000" cy="1192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grpSp>
      <p:sp>
        <p:nvSpPr>
          <p:cNvPr id="14" name="Title 2"/>
          <p:cNvSpPr>
            <a:spLocks noGrp="1"/>
          </p:cNvSpPr>
          <p:nvPr>
            <p:ph type="title" hasCustomPrompt="1"/>
          </p:nvPr>
        </p:nvSpPr>
        <p:spPr bwMode="white">
          <a:xfrm>
            <a:off x="0" y="-1"/>
            <a:ext cx="11887200" cy="1216025"/>
          </a:xfrm>
          <a:noFill/>
        </p:spPr>
        <p:txBody>
          <a:bodyPr lIns="0" rIns="0">
            <a:normAutofit/>
          </a:bodyPr>
          <a:lstStyle>
            <a:lvl1pPr marL="457200" algn="r">
              <a:spcBef>
                <a:spcPts val="0"/>
              </a:spcBef>
              <a:spcAft>
                <a:spcPts val="0"/>
              </a:spcAft>
              <a:defRPr sz="3600" b="1">
                <a:solidFill>
                  <a:schemeClr val="bg1"/>
                </a:solidFill>
              </a:defRPr>
            </a:lvl1pPr>
          </a:lstStyle>
          <a:p>
            <a:r>
              <a:rPr lang="en-US"/>
              <a:t>Slide title – 1 col / 1 row</a:t>
            </a:r>
          </a:p>
        </p:txBody>
      </p:sp>
      <p:sp>
        <p:nvSpPr>
          <p:cNvPr id="3" name="Content Placeholder 3"/>
          <p:cNvSpPr>
            <a:spLocks noGrp="1"/>
          </p:cNvSpPr>
          <p:nvPr>
            <p:ph idx="1" hasCustomPrompt="1"/>
          </p:nvPr>
        </p:nvSpPr>
        <p:spPr bwMode="gray">
          <a:xfrm>
            <a:off x="1529542" y="1594624"/>
            <a:ext cx="10357658" cy="4582339"/>
          </a:xfrm>
          <a:noFill/>
        </p:spPr>
        <p:txBody>
          <a:bodyPr/>
          <a:lstStyle>
            <a:lvl1pPr>
              <a:buClr>
                <a:schemeClr val="accent3"/>
              </a:buClr>
              <a:defRPr/>
            </a:lvl1pPr>
            <a:lvl2pPr>
              <a:buClr>
                <a:schemeClr val="accent3"/>
              </a:buClr>
              <a:defRPr/>
            </a:lvl2pPr>
            <a:lvl3pPr>
              <a:buClr>
                <a:schemeClr val="accent3"/>
              </a:buClr>
              <a:defRPr/>
            </a:lvl3pPr>
            <a:lvl4pPr>
              <a:buClr>
                <a:schemeClr val="accent3"/>
              </a:buClr>
              <a:defRPr/>
            </a:lvl4pPr>
            <a:lvl5pPr>
              <a:buClr>
                <a:schemeClr val="accent3"/>
              </a:buClr>
              <a:defRPr/>
            </a:lvl5pPr>
          </a:lstStyle>
          <a:p>
            <a:pPr lvl="0"/>
            <a:r>
              <a:rPr lang="en-US"/>
              <a:t>Add text or click icon to add object</a:t>
            </a:r>
          </a:p>
          <a:p>
            <a:pPr lvl="1"/>
            <a:r>
              <a:rPr lang="en-US" err="1"/>
              <a:t>Lsjkdflksd</a:t>
            </a:r>
            <a:endParaRPr lang="en-US"/>
          </a:p>
          <a:p>
            <a:pPr lvl="2"/>
            <a:r>
              <a:rPr lang="en-US" err="1"/>
              <a:t>Lkjsdlksd</a:t>
            </a:r>
            <a:endParaRPr lang="en-US"/>
          </a:p>
          <a:p>
            <a:pPr lvl="3"/>
            <a:r>
              <a:rPr lang="en-US"/>
              <a:t>;</a:t>
            </a:r>
            <a:r>
              <a:rPr lang="en-US" err="1"/>
              <a:t>kfs;lsd</a:t>
            </a:r>
            <a:endParaRPr lang="en-US"/>
          </a:p>
          <a:p>
            <a:pPr lvl="4"/>
            <a:r>
              <a:rPr lang="en-US" err="1"/>
              <a:t>L;ksdlksd</a:t>
            </a:r>
            <a:endParaRPr lang="en-US"/>
          </a:p>
        </p:txBody>
      </p:sp>
      <p:sp>
        <p:nvSpPr>
          <p:cNvPr id="6" name="Slide Number Placeholder 6"/>
          <p:cNvSpPr>
            <a:spLocks noGrp="1"/>
          </p:cNvSpPr>
          <p:nvPr>
            <p:ph type="sldNum" sz="quarter" idx="12"/>
          </p:nvPr>
        </p:nvSpPr>
        <p:spPr bwMode="black">
          <a:xfrm>
            <a:off x="10425426" y="6324600"/>
            <a:ext cx="1462668" cy="365125"/>
          </a:xfrm>
        </p:spPr>
        <p:txBody>
          <a:bodyPr/>
          <a:lstStyle/>
          <a:p>
            <a:fld id="{48F63A3B-78C7-47BE-AE5E-E10140E04643}" type="slidenum">
              <a:rPr lang="en-US" smtClean="0"/>
              <a:t>‹#›</a:t>
            </a:fld>
            <a:endParaRPr lang="en-US"/>
          </a:p>
        </p:txBody>
      </p:sp>
      <p:pic>
        <p:nvPicPr>
          <p:cNvPr id="8" name="MDH Logo"/>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32350" y="6399063"/>
            <a:ext cx="1590752" cy="230129"/>
          </a:xfrm>
          <a:prstGeom prst="rect">
            <a:avLst/>
          </a:prstGeom>
        </p:spPr>
      </p:pic>
    </p:spTree>
    <p:extLst>
      <p:ext uri="{BB962C8B-B14F-4D97-AF65-F5344CB8AC3E}">
        <p14:creationId xmlns:p14="http://schemas.microsoft.com/office/powerpoint/2010/main" val="3223036125"/>
      </p:ext>
    </p:extLst>
  </p:cSld>
  <p:clrMapOvr>
    <a:masterClrMapping/>
  </p:clrMapOvr>
  <p:extLst>
    <p:ext uri="{DCECCB84-F9BA-43D5-87BE-67443E8EF086}">
      <p15:sldGuideLst xmlns:p15="http://schemas.microsoft.com/office/powerpoint/2012/main">
        <p15:guide id="1" pos="960">
          <p15:clr>
            <a:srgbClr val="FBAE40"/>
          </p15:clr>
        </p15:guide>
      </p15:sldGuideLst>
    </p:ext>
  </p:extLst>
</p:sldLayout>
</file>

<file path=ppt/slideLayouts/slideLayout62.xml><?xml version="1.0" encoding="utf-8"?>
<p:sldLayout xmlns:a="http://schemas.openxmlformats.org/drawingml/2006/main" xmlns:r="http://schemas.openxmlformats.org/officeDocument/2006/relationships" xmlns:p="http://schemas.openxmlformats.org/presentationml/2006/main" type="obj">
  <p:cSld name="1_Title and Content (Boxed)">
    <p:bg>
      <p:bgPr>
        <a:solidFill>
          <a:srgbClr val="E8E8E8"/>
        </a:solidFill>
        <a:effectLst/>
      </p:bgPr>
    </p:bg>
    <p:spTree>
      <p:nvGrpSpPr>
        <p:cNvPr id="1" name=""/>
        <p:cNvGrpSpPr/>
        <p:nvPr/>
      </p:nvGrpSpPr>
      <p:grpSpPr>
        <a:xfrm>
          <a:off x="0" y="0"/>
          <a:ext cx="0" cy="0"/>
          <a:chOff x="0" y="0"/>
          <a:chExt cx="0" cy="0"/>
        </a:xfrm>
      </p:grpSpPr>
      <p:sp>
        <p:nvSpPr>
          <p:cNvPr id="7" name="Rectangle 6"/>
          <p:cNvSpPr/>
          <p:nvPr userDrawn="1"/>
        </p:nvSpPr>
        <p:spPr>
          <a:xfrm>
            <a:off x="0" y="0"/>
            <a:ext cx="12192000" cy="12192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 name="Title 1"/>
          <p:cNvSpPr>
            <a:spLocks noGrp="1"/>
          </p:cNvSpPr>
          <p:nvPr>
            <p:ph type="title" hasCustomPrompt="1"/>
          </p:nvPr>
        </p:nvSpPr>
        <p:spPr>
          <a:xfrm>
            <a:off x="838200" y="152400"/>
            <a:ext cx="10515600" cy="914400"/>
          </a:xfrm>
        </p:spPr>
        <p:txBody>
          <a:bodyPr>
            <a:normAutofit/>
          </a:bodyPr>
          <a:lstStyle>
            <a:lvl1pPr algn="r">
              <a:defRPr sz="2700">
                <a:solidFill>
                  <a:schemeClr val="bg1"/>
                </a:solidFill>
              </a:defRPr>
            </a:lvl1pPr>
          </a:lstStyle>
          <a:p>
            <a:r>
              <a:rPr lang="en-US"/>
              <a:t>Click to edit title</a:t>
            </a:r>
          </a:p>
        </p:txBody>
      </p:sp>
      <p:sp>
        <p:nvSpPr>
          <p:cNvPr id="3" name="Content Placeholder 2"/>
          <p:cNvSpPr>
            <a:spLocks noGrp="1"/>
          </p:cNvSpPr>
          <p:nvPr>
            <p:ph idx="1"/>
          </p:nvPr>
        </p:nvSpPr>
        <p:spPr>
          <a:xfrm>
            <a:off x="838200" y="1335281"/>
            <a:ext cx="10515600" cy="4841682"/>
          </a:xfrm>
          <a:solidFill>
            <a:schemeClr val="bg1"/>
          </a:solidFill>
        </p:spPr>
        <p:txBody>
          <a:bodyPr lIns="228600" tIns="548640" rIns="274320"/>
          <a:lstStyle>
            <a:lvl1pPr marL="257175" indent="-257175">
              <a:lnSpc>
                <a:spcPct val="100000"/>
              </a:lnSpc>
              <a:spcAft>
                <a:spcPts val="750"/>
              </a:spcAft>
              <a:buClr>
                <a:schemeClr val="accent1"/>
              </a:buClr>
              <a:buFont typeface="Arial" panose="020B0604020202020204" pitchFamily="34" charset="0"/>
              <a:buChar char="•"/>
              <a:defRPr sz="1875"/>
            </a:lvl1pPr>
            <a:lvl2pPr marL="600075" indent="-257175">
              <a:lnSpc>
                <a:spcPct val="100000"/>
              </a:lnSpc>
              <a:spcAft>
                <a:spcPts val="750"/>
              </a:spcAft>
              <a:buClr>
                <a:schemeClr val="accent1"/>
              </a:buClr>
              <a:buFont typeface="Arial" panose="020B0604020202020204" pitchFamily="34" charset="0"/>
              <a:buChar char="•"/>
              <a:defRPr sz="1575"/>
            </a:lvl2pPr>
            <a:lvl3pPr marL="900113" indent="-214313">
              <a:lnSpc>
                <a:spcPct val="100000"/>
              </a:lnSpc>
              <a:spcAft>
                <a:spcPts val="750"/>
              </a:spcAft>
              <a:buClr>
                <a:schemeClr val="accent1"/>
              </a:buClr>
              <a:buFont typeface="Arial" panose="020B0604020202020204" pitchFamily="34" charset="0"/>
              <a:buChar char="•"/>
              <a:defRPr sz="1275"/>
            </a:lvl3pPr>
            <a:lvl4pPr marL="1243013" indent="-214313">
              <a:lnSpc>
                <a:spcPct val="100000"/>
              </a:lnSpc>
              <a:spcAft>
                <a:spcPts val="750"/>
              </a:spcAft>
              <a:buClr>
                <a:schemeClr val="accent1"/>
              </a:buClr>
              <a:buFont typeface="Arial" panose="020B0604020202020204" pitchFamily="34" charset="0"/>
              <a:buChar char="•"/>
              <a:defRPr sz="1275"/>
            </a:lvl4pPr>
            <a:lvl5pPr marL="1585913" indent="-214313">
              <a:lnSpc>
                <a:spcPct val="100000"/>
              </a:lnSpc>
              <a:spcAft>
                <a:spcPts val="750"/>
              </a:spcAft>
              <a:buClr>
                <a:schemeClr val="accent1"/>
              </a:buClr>
              <a:buFont typeface="Arial" panose="020B0604020202020204" pitchFamily="34" charset="0"/>
              <a:buChar char="•"/>
              <a:defRPr sz="1275"/>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E7DF8B1-F66C-4CEC-B7C9-A4367F08F317}" type="datetime1">
              <a:rPr lang="en-US" smtClean="0"/>
              <a:t>6/1/2023</a:t>
            </a:fld>
            <a:endParaRPr lang="en-US"/>
          </a:p>
        </p:txBody>
      </p:sp>
      <p:sp>
        <p:nvSpPr>
          <p:cNvPr id="11" name="Footer Placeholder 4"/>
          <p:cNvSpPr>
            <a:spLocks noGrp="1"/>
          </p:cNvSpPr>
          <p:nvPr>
            <p:ph type="ftr" sz="quarter" idx="3"/>
          </p:nvPr>
        </p:nvSpPr>
        <p:spPr>
          <a:xfrm>
            <a:off x="3302178" y="6356351"/>
            <a:ext cx="5587647" cy="365125"/>
          </a:xfrm>
          <a:prstGeom prst="rect">
            <a:avLst/>
          </a:prstGeom>
        </p:spPr>
        <p:txBody>
          <a:bodyPr anchor="ctr"/>
          <a:lstStyle>
            <a:lvl1pPr algn="ctr">
              <a:defRPr sz="900">
                <a:solidFill>
                  <a:schemeClr val="tx2"/>
                </a:solidFill>
              </a:defRPr>
            </a:lvl1pPr>
          </a:lstStyle>
          <a:p>
            <a:r>
              <a:rPr lang="en-US"/>
              <a:t>Optional Tagline Goes Here </a:t>
            </a:r>
            <a:r>
              <a:rPr lang="en-US">
                <a:solidFill>
                  <a:schemeClr val="accent1"/>
                </a:solidFill>
              </a:rPr>
              <a:t>|</a:t>
            </a:r>
            <a:r>
              <a:rPr lang="en-US"/>
              <a:t> mn.gov/websiteurl</a:t>
            </a:r>
          </a:p>
        </p:txBody>
      </p:sp>
      <p:sp>
        <p:nvSpPr>
          <p:cNvPr id="6" name="Slide Number Placeholder 5"/>
          <p:cNvSpPr>
            <a:spLocks noGrp="1"/>
          </p:cNvSpPr>
          <p:nvPr>
            <p:ph type="sldNum" sz="quarter" idx="12"/>
          </p:nvPr>
        </p:nvSpPr>
        <p:spPr/>
        <p:txBody>
          <a:bodyPr/>
          <a:lstStyle/>
          <a:p>
            <a:fld id="{48F63A3B-78C7-47BE-AE5E-E10140E04643}" type="slidenum">
              <a:rPr lang="en-US" smtClean="0"/>
              <a:t>‹#›</a:t>
            </a:fld>
            <a:endParaRPr lang="en-US"/>
          </a:p>
        </p:txBody>
      </p:sp>
      <p:sp>
        <p:nvSpPr>
          <p:cNvPr id="9" name="Rectangle 8"/>
          <p:cNvSpPr/>
          <p:nvPr userDrawn="1"/>
        </p:nvSpPr>
        <p:spPr>
          <a:xfrm>
            <a:off x="0" y="1216025"/>
            <a:ext cx="12192000" cy="1192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Tree>
    <p:extLst>
      <p:ext uri="{BB962C8B-B14F-4D97-AF65-F5344CB8AC3E}">
        <p14:creationId xmlns:p14="http://schemas.microsoft.com/office/powerpoint/2010/main" val="1529573123"/>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812800" y="1420283"/>
            <a:ext cx="9211733" cy="980017"/>
          </a:xfrm>
        </p:spPr>
        <p:txBody>
          <a:bodyPr/>
          <a:lstStyle/>
          <a:p>
            <a:r>
              <a:rPr lang="en-US"/>
              <a:t>Click to edit Master title style</a:t>
            </a:r>
          </a:p>
        </p:txBody>
      </p:sp>
      <p:sp>
        <p:nvSpPr>
          <p:cNvPr id="3" name="Subtitle 2"/>
          <p:cNvSpPr>
            <a:spLocks noGrp="1"/>
          </p:cNvSpPr>
          <p:nvPr>
            <p:ph type="subTitle" idx="1"/>
          </p:nvPr>
        </p:nvSpPr>
        <p:spPr>
          <a:xfrm>
            <a:off x="1625600" y="2590800"/>
            <a:ext cx="7586133" cy="1168400"/>
          </a:xfrm>
        </p:spPr>
        <p:txBody>
          <a:bodyPr/>
          <a:lstStyle>
            <a:lvl1pPr marL="0" indent="0" algn="ctr">
              <a:buNone/>
              <a:defRPr>
                <a:solidFill>
                  <a:schemeClr val="tx1">
                    <a:tint val="75000"/>
                  </a:schemeClr>
                </a:solidFill>
              </a:defRPr>
            </a:lvl1pPr>
            <a:lvl2pPr marL="304815" indent="0" algn="ctr">
              <a:buNone/>
              <a:defRPr>
                <a:solidFill>
                  <a:schemeClr val="tx1">
                    <a:tint val="75000"/>
                  </a:schemeClr>
                </a:solidFill>
              </a:defRPr>
            </a:lvl2pPr>
            <a:lvl3pPr marL="609630" indent="0" algn="ctr">
              <a:buNone/>
              <a:defRPr>
                <a:solidFill>
                  <a:schemeClr val="tx1">
                    <a:tint val="75000"/>
                  </a:schemeClr>
                </a:solidFill>
              </a:defRPr>
            </a:lvl3pPr>
            <a:lvl4pPr marL="914446" indent="0" algn="ctr">
              <a:buNone/>
              <a:defRPr>
                <a:solidFill>
                  <a:schemeClr val="tx1">
                    <a:tint val="75000"/>
                  </a:schemeClr>
                </a:solidFill>
              </a:defRPr>
            </a:lvl4pPr>
            <a:lvl5pPr marL="1219261" indent="0" algn="ctr">
              <a:buNone/>
              <a:defRPr>
                <a:solidFill>
                  <a:schemeClr val="tx1">
                    <a:tint val="75000"/>
                  </a:schemeClr>
                </a:solidFill>
              </a:defRPr>
            </a:lvl5pPr>
            <a:lvl6pPr marL="1524076" indent="0" algn="ctr">
              <a:buNone/>
              <a:defRPr>
                <a:solidFill>
                  <a:schemeClr val="tx1">
                    <a:tint val="75000"/>
                  </a:schemeClr>
                </a:solidFill>
              </a:defRPr>
            </a:lvl6pPr>
            <a:lvl7pPr marL="1828891" indent="0" algn="ctr">
              <a:buNone/>
              <a:defRPr>
                <a:solidFill>
                  <a:schemeClr val="tx1">
                    <a:tint val="75000"/>
                  </a:schemeClr>
                </a:solidFill>
              </a:defRPr>
            </a:lvl7pPr>
            <a:lvl8pPr marL="2133707" indent="0" algn="ctr">
              <a:buNone/>
              <a:defRPr>
                <a:solidFill>
                  <a:schemeClr val="tx1">
                    <a:tint val="75000"/>
                  </a:schemeClr>
                </a:solidFill>
              </a:defRPr>
            </a:lvl8pPr>
            <a:lvl9pPr marL="2438522"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6/1/2023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6/1/2023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56075" y="2937934"/>
            <a:ext cx="9211733" cy="908050"/>
          </a:xfrm>
        </p:spPr>
        <p:txBody>
          <a:bodyPr anchor="t"/>
          <a:lstStyle>
            <a:lvl1pPr algn="l">
              <a:defRPr sz="2667" b="1" cap="all"/>
            </a:lvl1pPr>
          </a:lstStyle>
          <a:p>
            <a:r>
              <a:rPr lang="en-US"/>
              <a:t>Click to edit Master title style</a:t>
            </a:r>
          </a:p>
        </p:txBody>
      </p:sp>
      <p:sp>
        <p:nvSpPr>
          <p:cNvPr id="3" name="Text Placeholder 2"/>
          <p:cNvSpPr>
            <a:spLocks noGrp="1"/>
          </p:cNvSpPr>
          <p:nvPr>
            <p:ph type="body" idx="1"/>
          </p:nvPr>
        </p:nvSpPr>
        <p:spPr>
          <a:xfrm>
            <a:off x="856075" y="1937809"/>
            <a:ext cx="9211733" cy="1000125"/>
          </a:xfrm>
        </p:spPr>
        <p:txBody>
          <a:bodyPr anchor="b"/>
          <a:lstStyle>
            <a:lvl1pPr marL="0" indent="0">
              <a:buNone/>
              <a:defRPr sz="1333">
                <a:solidFill>
                  <a:schemeClr val="tx1">
                    <a:tint val="75000"/>
                  </a:schemeClr>
                </a:solidFill>
              </a:defRPr>
            </a:lvl1pPr>
            <a:lvl2pPr marL="304815" indent="0">
              <a:buNone/>
              <a:defRPr sz="1200">
                <a:solidFill>
                  <a:schemeClr val="tx1">
                    <a:tint val="75000"/>
                  </a:schemeClr>
                </a:solidFill>
              </a:defRPr>
            </a:lvl2pPr>
            <a:lvl3pPr marL="609630" indent="0">
              <a:buNone/>
              <a:defRPr sz="1067">
                <a:solidFill>
                  <a:schemeClr val="tx1">
                    <a:tint val="75000"/>
                  </a:schemeClr>
                </a:solidFill>
              </a:defRPr>
            </a:lvl3pPr>
            <a:lvl4pPr marL="914446" indent="0">
              <a:buNone/>
              <a:defRPr sz="933">
                <a:solidFill>
                  <a:schemeClr val="tx1">
                    <a:tint val="75000"/>
                  </a:schemeClr>
                </a:solidFill>
              </a:defRPr>
            </a:lvl4pPr>
            <a:lvl5pPr marL="1219261" indent="0">
              <a:buNone/>
              <a:defRPr sz="933">
                <a:solidFill>
                  <a:schemeClr val="tx1">
                    <a:tint val="75000"/>
                  </a:schemeClr>
                </a:solidFill>
              </a:defRPr>
            </a:lvl5pPr>
            <a:lvl6pPr marL="1524076" indent="0">
              <a:buNone/>
              <a:defRPr sz="933">
                <a:solidFill>
                  <a:schemeClr val="tx1">
                    <a:tint val="75000"/>
                  </a:schemeClr>
                </a:solidFill>
              </a:defRPr>
            </a:lvl6pPr>
            <a:lvl7pPr marL="1828891" indent="0">
              <a:buNone/>
              <a:defRPr sz="933">
                <a:solidFill>
                  <a:schemeClr val="tx1">
                    <a:tint val="75000"/>
                  </a:schemeClr>
                </a:solidFill>
              </a:defRPr>
            </a:lvl7pPr>
            <a:lvl8pPr marL="2133707" indent="0">
              <a:buNone/>
              <a:defRPr sz="933">
                <a:solidFill>
                  <a:schemeClr val="tx1">
                    <a:tint val="75000"/>
                  </a:schemeClr>
                </a:solidFill>
              </a:defRPr>
            </a:lvl8pPr>
            <a:lvl9pPr marL="2438522" indent="0">
              <a:buNone/>
              <a:defRPr sz="933">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6/1/2023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541867" y="1066800"/>
            <a:ext cx="4786489" cy="3017309"/>
          </a:xfrm>
        </p:spPr>
        <p:txBody>
          <a:bodyPr/>
          <a:lstStyle>
            <a:lvl1pPr>
              <a:defRPr sz="1867"/>
            </a:lvl1pPr>
            <a:lvl2pPr>
              <a:defRPr sz="1600"/>
            </a:lvl2pPr>
            <a:lvl3pPr>
              <a:defRPr sz="1333"/>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508978" y="1066800"/>
            <a:ext cx="4786489" cy="3017309"/>
          </a:xfrm>
        </p:spPr>
        <p:txBody>
          <a:bodyPr/>
          <a:lstStyle>
            <a:lvl1pPr>
              <a:defRPr sz="1867"/>
            </a:lvl1pPr>
            <a:lvl2pPr>
              <a:defRPr sz="1600"/>
            </a:lvl2pPr>
            <a:lvl3pPr>
              <a:defRPr sz="1333"/>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6/1/2023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541867" y="1023409"/>
            <a:ext cx="4788371" cy="426508"/>
          </a:xfrm>
        </p:spPr>
        <p:txBody>
          <a:bodyPr anchor="b"/>
          <a:lstStyle>
            <a:lvl1pPr marL="0" indent="0">
              <a:buNone/>
              <a:defRPr sz="1600" b="1"/>
            </a:lvl1pPr>
            <a:lvl2pPr marL="304815" indent="0">
              <a:buNone/>
              <a:defRPr sz="1333" b="1"/>
            </a:lvl2pPr>
            <a:lvl3pPr marL="609630" indent="0">
              <a:buNone/>
              <a:defRPr sz="1200" b="1"/>
            </a:lvl3pPr>
            <a:lvl4pPr marL="914446" indent="0">
              <a:buNone/>
              <a:defRPr sz="1067" b="1"/>
            </a:lvl4pPr>
            <a:lvl5pPr marL="1219261" indent="0">
              <a:buNone/>
              <a:defRPr sz="1067" b="1"/>
            </a:lvl5pPr>
            <a:lvl6pPr marL="1524076" indent="0">
              <a:buNone/>
              <a:defRPr sz="1067" b="1"/>
            </a:lvl6pPr>
            <a:lvl7pPr marL="1828891" indent="0">
              <a:buNone/>
              <a:defRPr sz="1067" b="1"/>
            </a:lvl7pPr>
            <a:lvl8pPr marL="2133707" indent="0">
              <a:buNone/>
              <a:defRPr sz="1067" b="1"/>
            </a:lvl8pPr>
            <a:lvl9pPr marL="2438522" indent="0">
              <a:buNone/>
              <a:defRPr sz="1067" b="1"/>
            </a:lvl9pPr>
          </a:lstStyle>
          <a:p>
            <a:pPr lvl="0"/>
            <a:r>
              <a:rPr lang="en-US"/>
              <a:t>Click to edit Master text styles</a:t>
            </a:r>
          </a:p>
        </p:txBody>
      </p:sp>
      <p:sp>
        <p:nvSpPr>
          <p:cNvPr id="4" name="Content Placeholder 3"/>
          <p:cNvSpPr>
            <a:spLocks noGrp="1"/>
          </p:cNvSpPr>
          <p:nvPr>
            <p:ph sz="half" idx="2"/>
          </p:nvPr>
        </p:nvSpPr>
        <p:spPr>
          <a:xfrm>
            <a:off x="541867" y="1449917"/>
            <a:ext cx="4788371" cy="2634192"/>
          </a:xfrm>
        </p:spPr>
        <p:txBody>
          <a:bodyPr/>
          <a:lstStyle>
            <a:lvl1pPr>
              <a:defRPr sz="1600"/>
            </a:lvl1pPr>
            <a:lvl2pPr>
              <a:defRPr sz="1333"/>
            </a:lvl2pPr>
            <a:lvl3pPr>
              <a:defRPr sz="1200"/>
            </a:lvl3pPr>
            <a:lvl4pPr>
              <a:defRPr sz="1067"/>
            </a:lvl4pPr>
            <a:lvl5pPr>
              <a:defRPr sz="1067"/>
            </a:lvl5pPr>
            <a:lvl6pPr>
              <a:defRPr sz="1067"/>
            </a:lvl6pPr>
            <a:lvl7pPr>
              <a:defRPr sz="1067"/>
            </a:lvl7pPr>
            <a:lvl8pPr>
              <a:defRPr sz="1067"/>
            </a:lvl8pPr>
            <a:lvl9pPr>
              <a:defRPr sz="10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5505215" y="1023409"/>
            <a:ext cx="4790252" cy="426508"/>
          </a:xfrm>
        </p:spPr>
        <p:txBody>
          <a:bodyPr anchor="b"/>
          <a:lstStyle>
            <a:lvl1pPr marL="0" indent="0">
              <a:buNone/>
              <a:defRPr sz="1600" b="1"/>
            </a:lvl1pPr>
            <a:lvl2pPr marL="304815" indent="0">
              <a:buNone/>
              <a:defRPr sz="1333" b="1"/>
            </a:lvl2pPr>
            <a:lvl3pPr marL="609630" indent="0">
              <a:buNone/>
              <a:defRPr sz="1200" b="1"/>
            </a:lvl3pPr>
            <a:lvl4pPr marL="914446" indent="0">
              <a:buNone/>
              <a:defRPr sz="1067" b="1"/>
            </a:lvl4pPr>
            <a:lvl5pPr marL="1219261" indent="0">
              <a:buNone/>
              <a:defRPr sz="1067" b="1"/>
            </a:lvl5pPr>
            <a:lvl6pPr marL="1524076" indent="0">
              <a:buNone/>
              <a:defRPr sz="1067" b="1"/>
            </a:lvl6pPr>
            <a:lvl7pPr marL="1828891" indent="0">
              <a:buNone/>
              <a:defRPr sz="1067" b="1"/>
            </a:lvl7pPr>
            <a:lvl8pPr marL="2133707" indent="0">
              <a:buNone/>
              <a:defRPr sz="1067" b="1"/>
            </a:lvl8pPr>
            <a:lvl9pPr marL="2438522" indent="0">
              <a:buNone/>
              <a:defRPr sz="1067" b="1"/>
            </a:lvl9pPr>
          </a:lstStyle>
          <a:p>
            <a:pPr lvl="0"/>
            <a:r>
              <a:rPr lang="en-US"/>
              <a:t>Click to edit Master text styles</a:t>
            </a:r>
          </a:p>
        </p:txBody>
      </p:sp>
      <p:sp>
        <p:nvSpPr>
          <p:cNvPr id="6" name="Content Placeholder 5"/>
          <p:cNvSpPr>
            <a:spLocks noGrp="1"/>
          </p:cNvSpPr>
          <p:nvPr>
            <p:ph sz="quarter" idx="4"/>
          </p:nvPr>
        </p:nvSpPr>
        <p:spPr>
          <a:xfrm>
            <a:off x="5505215" y="1449917"/>
            <a:ext cx="4790252" cy="2634192"/>
          </a:xfrm>
        </p:spPr>
        <p:txBody>
          <a:bodyPr/>
          <a:lstStyle>
            <a:lvl1pPr>
              <a:defRPr sz="1600"/>
            </a:lvl1pPr>
            <a:lvl2pPr>
              <a:defRPr sz="1333"/>
            </a:lvl2pPr>
            <a:lvl3pPr>
              <a:defRPr sz="1200"/>
            </a:lvl3pPr>
            <a:lvl4pPr>
              <a:defRPr sz="1067"/>
            </a:lvl4pPr>
            <a:lvl5pPr>
              <a:defRPr sz="1067"/>
            </a:lvl5pPr>
            <a:lvl6pPr>
              <a:defRPr sz="1067"/>
            </a:lvl6pPr>
            <a:lvl7pPr>
              <a:defRPr sz="1067"/>
            </a:lvl7pPr>
            <a:lvl8pPr>
              <a:defRPr sz="1067"/>
            </a:lvl8pPr>
            <a:lvl9pPr>
              <a:defRPr sz="10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6/1/2023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6/1/2023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6/1/2023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and Content (Boxed)">
    <p:bg bwMode="auto">
      <p:bgPr>
        <a:solidFill>
          <a:srgbClr val="E8E8E8"/>
        </a:solidFill>
        <a:effectLst/>
      </p:bgPr>
    </p:bg>
    <p:spTree>
      <p:nvGrpSpPr>
        <p:cNvPr id="1" name=""/>
        <p:cNvGrpSpPr/>
        <p:nvPr/>
      </p:nvGrpSpPr>
      <p:grpSpPr>
        <a:xfrm>
          <a:off x="0" y="0"/>
          <a:ext cx="0" cy="0"/>
          <a:chOff x="0" y="0"/>
          <a:chExt cx="0" cy="0"/>
        </a:xfrm>
      </p:grpSpPr>
      <p:sp>
        <p:nvSpPr>
          <p:cNvPr id="15" name="Rectangle 1"/>
          <p:cNvSpPr/>
          <p:nvPr userDrawn="1"/>
        </p:nvSpPr>
        <p:spPr bwMode="black">
          <a:xfrm>
            <a:off x="0" y="-128"/>
            <a:ext cx="12188952" cy="121615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a:p>
        </p:txBody>
      </p:sp>
      <p:sp>
        <p:nvSpPr>
          <p:cNvPr id="14" name="Title 2"/>
          <p:cNvSpPr>
            <a:spLocks noGrp="1"/>
          </p:cNvSpPr>
          <p:nvPr>
            <p:ph type="title"/>
          </p:nvPr>
        </p:nvSpPr>
        <p:spPr bwMode="white">
          <a:xfrm>
            <a:off x="838200" y="-1"/>
            <a:ext cx="10515600" cy="1216025"/>
          </a:xfrm>
          <a:noFill/>
        </p:spPr>
        <p:txBody>
          <a:bodyPr lIns="0" rIns="0">
            <a:normAutofit/>
          </a:bodyPr>
          <a:lstStyle>
            <a:lvl1pPr algn="r">
              <a:defRPr sz="3600">
                <a:solidFill>
                  <a:schemeClr val="bg1"/>
                </a:solidFill>
              </a:defRPr>
            </a:lvl1pPr>
          </a:lstStyle>
          <a:p>
            <a:r>
              <a:rPr lang="en-US"/>
              <a:t>Click to edit Master title style</a:t>
            </a:r>
          </a:p>
        </p:txBody>
      </p:sp>
      <p:sp>
        <p:nvSpPr>
          <p:cNvPr id="2" name="Rectangle 1"/>
          <p:cNvSpPr/>
          <p:nvPr userDrawn="1"/>
        </p:nvSpPr>
        <p:spPr>
          <a:xfrm>
            <a:off x="838200" y="1335281"/>
            <a:ext cx="10515600" cy="484168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Content Placeholder 3"/>
          <p:cNvSpPr>
            <a:spLocks noGrp="1"/>
          </p:cNvSpPr>
          <p:nvPr>
            <p:ph idx="1"/>
          </p:nvPr>
        </p:nvSpPr>
        <p:spPr bwMode="gray">
          <a:xfrm>
            <a:off x="838200" y="1335281"/>
            <a:ext cx="10515600" cy="4841683"/>
          </a:xfrm>
          <a:noFill/>
        </p:spPr>
        <p:txBody>
          <a:bodyPr lIns="182880" tIns="182880" rIns="182880" bIns="182880"/>
          <a:lstStyle>
            <a:lvl1pPr>
              <a:buClr>
                <a:schemeClr val="accent1"/>
              </a:buClr>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Rectangle 7"/>
          <p:cNvSpPr/>
          <p:nvPr userDrawn="1"/>
        </p:nvSpPr>
        <p:spPr bwMode="auto">
          <a:xfrm>
            <a:off x="0" y="1216025"/>
            <a:ext cx="12192000" cy="1192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4" name="Date Placeholder 4"/>
          <p:cNvSpPr>
            <a:spLocks noGrp="1"/>
          </p:cNvSpPr>
          <p:nvPr>
            <p:ph type="dt" sz="half" idx="10"/>
          </p:nvPr>
        </p:nvSpPr>
        <p:spPr bwMode="black"/>
        <p:txBody>
          <a:bodyPr/>
          <a:lstStyle/>
          <a:p>
            <a:fld id="{9A198C9B-0587-4A1E-9E03-E4C9FE222F08}" type="datetime1">
              <a:rPr lang="en-US" smtClean="0"/>
              <a:t>6/1/2023</a:t>
            </a:fld>
            <a:endParaRPr lang="en-US"/>
          </a:p>
        </p:txBody>
      </p:sp>
      <p:sp>
        <p:nvSpPr>
          <p:cNvPr id="11" name="Footer Placeholder 5"/>
          <p:cNvSpPr>
            <a:spLocks noGrp="1"/>
          </p:cNvSpPr>
          <p:nvPr>
            <p:ph type="ftr" sz="quarter" idx="3"/>
          </p:nvPr>
        </p:nvSpPr>
        <p:spPr bwMode="black">
          <a:xfrm>
            <a:off x="3302177" y="6356349"/>
            <a:ext cx="5587647" cy="365125"/>
          </a:xfrm>
          <a:prstGeom prst="rect">
            <a:avLst/>
          </a:prstGeom>
        </p:spPr>
        <p:txBody>
          <a:bodyPr anchor="ctr"/>
          <a:lstStyle>
            <a:lvl1pPr algn="ctr">
              <a:defRPr sz="1200">
                <a:solidFill>
                  <a:schemeClr val="tx2"/>
                </a:solidFill>
              </a:defRPr>
            </a:lvl1pPr>
          </a:lstStyle>
          <a:p>
            <a:r>
              <a:rPr lang="en-US"/>
              <a:t>health.state.mn.us</a:t>
            </a:r>
          </a:p>
        </p:txBody>
      </p:sp>
      <p:sp>
        <p:nvSpPr>
          <p:cNvPr id="6" name="Slide Number Placeholder 6"/>
          <p:cNvSpPr>
            <a:spLocks noGrp="1"/>
          </p:cNvSpPr>
          <p:nvPr>
            <p:ph type="sldNum" sz="quarter" idx="12"/>
          </p:nvPr>
        </p:nvSpPr>
        <p:spPr bwMode="black"/>
        <p:txBody>
          <a:bodyPr/>
          <a:lstStyle/>
          <a:p>
            <a:fld id="{48F63A3B-78C7-47BE-AE5E-E10140E04643}" type="slidenum">
              <a:rPr lang="en-US" smtClean="0"/>
              <a:t>‹#›</a:t>
            </a:fld>
            <a:endParaRPr lang="en-US"/>
          </a:p>
        </p:txBody>
      </p:sp>
    </p:spTree>
    <p:extLst>
      <p:ext uri="{BB962C8B-B14F-4D97-AF65-F5344CB8AC3E}">
        <p14:creationId xmlns:p14="http://schemas.microsoft.com/office/powerpoint/2010/main" val="348584154"/>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41867" y="182033"/>
            <a:ext cx="3565408" cy="774700"/>
          </a:xfrm>
        </p:spPr>
        <p:txBody>
          <a:bodyPr anchor="b"/>
          <a:lstStyle>
            <a:lvl1pPr algn="l">
              <a:defRPr sz="1333" b="1"/>
            </a:lvl1pPr>
          </a:lstStyle>
          <a:p>
            <a:r>
              <a:rPr lang="en-US"/>
              <a:t>Click to edit Master title style</a:t>
            </a:r>
          </a:p>
        </p:txBody>
      </p:sp>
      <p:sp>
        <p:nvSpPr>
          <p:cNvPr id="3" name="Content Placeholder 2"/>
          <p:cNvSpPr>
            <a:spLocks noGrp="1"/>
          </p:cNvSpPr>
          <p:nvPr>
            <p:ph idx="1"/>
          </p:nvPr>
        </p:nvSpPr>
        <p:spPr>
          <a:xfrm>
            <a:off x="4237096" y="182034"/>
            <a:ext cx="6058370" cy="3902075"/>
          </a:xfrm>
        </p:spPr>
        <p:txBody>
          <a:bodyPr/>
          <a:lstStyle>
            <a:lvl1pPr>
              <a:defRPr sz="2133"/>
            </a:lvl1pPr>
            <a:lvl2pPr>
              <a:defRPr sz="1867"/>
            </a:lvl2pPr>
            <a:lvl3pPr>
              <a:defRPr sz="1600"/>
            </a:lvl3pPr>
            <a:lvl4pPr>
              <a:defRPr sz="1333"/>
            </a:lvl4pPr>
            <a:lvl5pPr>
              <a:defRPr sz="1333"/>
            </a:lvl5pPr>
            <a:lvl6pPr>
              <a:defRPr sz="1333"/>
            </a:lvl6pPr>
            <a:lvl7pPr>
              <a:defRPr sz="1333"/>
            </a:lvl7pPr>
            <a:lvl8pPr>
              <a:defRPr sz="1333"/>
            </a:lvl8pPr>
            <a:lvl9pPr>
              <a:defRPr sz="13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541867" y="956734"/>
            <a:ext cx="3565408" cy="3127375"/>
          </a:xfrm>
        </p:spPr>
        <p:txBody>
          <a:bodyPr/>
          <a:lstStyle>
            <a:lvl1pPr marL="0" indent="0">
              <a:buNone/>
              <a:defRPr sz="933"/>
            </a:lvl1pPr>
            <a:lvl2pPr marL="304815" indent="0">
              <a:buNone/>
              <a:defRPr sz="800"/>
            </a:lvl2pPr>
            <a:lvl3pPr marL="609630" indent="0">
              <a:buNone/>
              <a:defRPr sz="667"/>
            </a:lvl3pPr>
            <a:lvl4pPr marL="914446" indent="0">
              <a:buNone/>
              <a:defRPr sz="600"/>
            </a:lvl4pPr>
            <a:lvl5pPr marL="1219261" indent="0">
              <a:buNone/>
              <a:defRPr sz="600"/>
            </a:lvl5pPr>
            <a:lvl6pPr marL="1524076" indent="0">
              <a:buNone/>
              <a:defRPr sz="600"/>
            </a:lvl6pPr>
            <a:lvl7pPr marL="1828891" indent="0">
              <a:buNone/>
              <a:defRPr sz="600"/>
            </a:lvl7pPr>
            <a:lvl8pPr marL="2133707" indent="0">
              <a:buNone/>
              <a:defRPr sz="600"/>
            </a:lvl8pPr>
            <a:lvl9pPr marL="2438522" indent="0">
              <a:buNone/>
              <a:defRPr sz="6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6/1/2023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124193" y="3200400"/>
            <a:ext cx="6502400" cy="377825"/>
          </a:xfrm>
        </p:spPr>
        <p:txBody>
          <a:bodyPr anchor="b"/>
          <a:lstStyle>
            <a:lvl1pPr algn="l">
              <a:defRPr sz="1333" b="1"/>
            </a:lvl1pPr>
          </a:lstStyle>
          <a:p>
            <a:r>
              <a:rPr lang="en-US"/>
              <a:t>Click to edit Master title style</a:t>
            </a:r>
          </a:p>
        </p:txBody>
      </p:sp>
      <p:sp>
        <p:nvSpPr>
          <p:cNvPr id="3" name="Picture Placeholder 2"/>
          <p:cNvSpPr>
            <a:spLocks noGrp="1"/>
          </p:cNvSpPr>
          <p:nvPr>
            <p:ph type="pic" idx="1"/>
          </p:nvPr>
        </p:nvSpPr>
        <p:spPr>
          <a:xfrm>
            <a:off x="2124193" y="408517"/>
            <a:ext cx="6502400" cy="2743200"/>
          </a:xfrm>
        </p:spPr>
        <p:txBody>
          <a:bodyPr/>
          <a:lstStyle>
            <a:lvl1pPr marL="0" indent="0">
              <a:buNone/>
              <a:defRPr sz="2133"/>
            </a:lvl1pPr>
            <a:lvl2pPr marL="304815" indent="0">
              <a:buNone/>
              <a:defRPr sz="1867"/>
            </a:lvl2pPr>
            <a:lvl3pPr marL="609630" indent="0">
              <a:buNone/>
              <a:defRPr sz="1600"/>
            </a:lvl3pPr>
            <a:lvl4pPr marL="914446" indent="0">
              <a:buNone/>
              <a:defRPr sz="1333"/>
            </a:lvl4pPr>
            <a:lvl5pPr marL="1219261" indent="0">
              <a:buNone/>
              <a:defRPr sz="1333"/>
            </a:lvl5pPr>
            <a:lvl6pPr marL="1524076" indent="0">
              <a:buNone/>
              <a:defRPr sz="1333"/>
            </a:lvl6pPr>
            <a:lvl7pPr marL="1828891" indent="0">
              <a:buNone/>
              <a:defRPr sz="1333"/>
            </a:lvl7pPr>
            <a:lvl8pPr marL="2133707" indent="0">
              <a:buNone/>
              <a:defRPr sz="1333"/>
            </a:lvl8pPr>
            <a:lvl9pPr marL="2438522" indent="0">
              <a:buNone/>
              <a:defRPr sz="1333"/>
            </a:lvl9pPr>
          </a:lstStyle>
          <a:p>
            <a:endParaRPr lang="en-US"/>
          </a:p>
        </p:txBody>
      </p:sp>
      <p:sp>
        <p:nvSpPr>
          <p:cNvPr id="4" name="Text Placeholder 3"/>
          <p:cNvSpPr>
            <a:spLocks noGrp="1"/>
          </p:cNvSpPr>
          <p:nvPr>
            <p:ph type="body" sz="half" idx="2"/>
          </p:nvPr>
        </p:nvSpPr>
        <p:spPr>
          <a:xfrm>
            <a:off x="2124193" y="3578225"/>
            <a:ext cx="6502400" cy="536575"/>
          </a:xfrm>
        </p:spPr>
        <p:txBody>
          <a:bodyPr/>
          <a:lstStyle>
            <a:lvl1pPr marL="0" indent="0">
              <a:buNone/>
              <a:defRPr sz="933"/>
            </a:lvl1pPr>
            <a:lvl2pPr marL="304815" indent="0">
              <a:buNone/>
              <a:defRPr sz="800"/>
            </a:lvl2pPr>
            <a:lvl3pPr marL="609630" indent="0">
              <a:buNone/>
              <a:defRPr sz="667"/>
            </a:lvl3pPr>
            <a:lvl4pPr marL="914446" indent="0">
              <a:buNone/>
              <a:defRPr sz="600"/>
            </a:lvl4pPr>
            <a:lvl5pPr marL="1219261" indent="0">
              <a:buNone/>
              <a:defRPr sz="600"/>
            </a:lvl5pPr>
            <a:lvl6pPr marL="1524076" indent="0">
              <a:buNone/>
              <a:defRPr sz="600"/>
            </a:lvl6pPr>
            <a:lvl7pPr marL="1828891" indent="0">
              <a:buNone/>
              <a:defRPr sz="600"/>
            </a:lvl7pPr>
            <a:lvl8pPr marL="2133707" indent="0">
              <a:buNone/>
              <a:defRPr sz="600"/>
            </a:lvl8pPr>
            <a:lvl9pPr marL="2438522" indent="0">
              <a:buNone/>
              <a:defRPr sz="6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6/1/2023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6/1/2023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857067" y="183092"/>
            <a:ext cx="2438400" cy="3901017"/>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541867" y="183092"/>
            <a:ext cx="7134578" cy="390101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6/1/2023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and Content (Split Boxed)">
    <p:bg bwMode="auto">
      <p:bgPr>
        <a:solidFill>
          <a:srgbClr val="E8E8E8"/>
        </a:solidFill>
        <a:effectLst/>
      </p:bgPr>
    </p:bg>
    <p:spTree>
      <p:nvGrpSpPr>
        <p:cNvPr id="1" name=""/>
        <p:cNvGrpSpPr/>
        <p:nvPr/>
      </p:nvGrpSpPr>
      <p:grpSpPr>
        <a:xfrm>
          <a:off x="0" y="0"/>
          <a:ext cx="0" cy="0"/>
          <a:chOff x="0" y="0"/>
          <a:chExt cx="0" cy="0"/>
        </a:xfrm>
      </p:grpSpPr>
      <p:sp>
        <p:nvSpPr>
          <p:cNvPr id="16" name="Rectangle 1"/>
          <p:cNvSpPr/>
          <p:nvPr userDrawn="1"/>
        </p:nvSpPr>
        <p:spPr bwMode="black">
          <a:xfrm>
            <a:off x="0" y="-128"/>
            <a:ext cx="12188952" cy="121615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a:p>
        </p:txBody>
      </p:sp>
      <p:sp>
        <p:nvSpPr>
          <p:cNvPr id="15" name="Title 2"/>
          <p:cNvSpPr>
            <a:spLocks noGrp="1"/>
          </p:cNvSpPr>
          <p:nvPr>
            <p:ph type="title"/>
          </p:nvPr>
        </p:nvSpPr>
        <p:spPr bwMode="white">
          <a:xfrm>
            <a:off x="838200" y="-1"/>
            <a:ext cx="10515600" cy="1216025"/>
          </a:xfrm>
          <a:noFill/>
        </p:spPr>
        <p:txBody>
          <a:bodyPr lIns="0" rIns="0">
            <a:normAutofit/>
          </a:bodyPr>
          <a:lstStyle>
            <a:lvl1pPr algn="r">
              <a:defRPr sz="3600">
                <a:solidFill>
                  <a:schemeClr val="bg1"/>
                </a:solidFill>
              </a:defRPr>
            </a:lvl1pPr>
          </a:lstStyle>
          <a:p>
            <a:r>
              <a:rPr lang="en-US"/>
              <a:t>Click to edit Master title style</a:t>
            </a:r>
          </a:p>
        </p:txBody>
      </p:sp>
      <p:sp>
        <p:nvSpPr>
          <p:cNvPr id="10" name="Rectangle 9"/>
          <p:cNvSpPr/>
          <p:nvPr userDrawn="1"/>
        </p:nvSpPr>
        <p:spPr>
          <a:xfrm>
            <a:off x="838200" y="1594624"/>
            <a:ext cx="5181600" cy="45823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3"/>
          <p:cNvSpPr>
            <a:spLocks noGrp="1"/>
          </p:cNvSpPr>
          <p:nvPr>
            <p:ph sz="half" idx="1"/>
          </p:nvPr>
        </p:nvSpPr>
        <p:spPr bwMode="gray">
          <a:xfrm>
            <a:off x="838200" y="1594624"/>
            <a:ext cx="5181600" cy="4582339"/>
          </a:xfrm>
          <a:noFill/>
        </p:spPr>
        <p:txBody>
          <a:bodyPr lIns="182880" tIns="182880" rIns="182880" bIns="18288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Rectangle 11"/>
          <p:cNvSpPr/>
          <p:nvPr userDrawn="1"/>
        </p:nvSpPr>
        <p:spPr>
          <a:xfrm>
            <a:off x="6172200" y="1594624"/>
            <a:ext cx="5181600" cy="45823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Content Placeholder 4"/>
          <p:cNvSpPr>
            <a:spLocks noGrp="1"/>
          </p:cNvSpPr>
          <p:nvPr>
            <p:ph sz="half" idx="2"/>
          </p:nvPr>
        </p:nvSpPr>
        <p:spPr bwMode="gray">
          <a:xfrm>
            <a:off x="6172200" y="1594624"/>
            <a:ext cx="5181600" cy="4582339"/>
          </a:xfrm>
          <a:noFill/>
        </p:spPr>
        <p:txBody>
          <a:bodyPr lIns="182880" tIns="182880" rIns="182880" bIns="18288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5"/>
          <p:cNvSpPr>
            <a:spLocks noGrp="1"/>
          </p:cNvSpPr>
          <p:nvPr>
            <p:ph type="dt" sz="half" idx="10"/>
          </p:nvPr>
        </p:nvSpPr>
        <p:spPr bwMode="black"/>
        <p:txBody>
          <a:bodyPr/>
          <a:lstStyle/>
          <a:p>
            <a:fld id="{5485A5BA-A5F9-4138-9E4B-FFD626F6437A}" type="datetime1">
              <a:rPr lang="en-US" smtClean="0"/>
              <a:t>6/1/2023</a:t>
            </a:fld>
            <a:endParaRPr lang="en-US"/>
          </a:p>
        </p:txBody>
      </p:sp>
      <p:sp>
        <p:nvSpPr>
          <p:cNvPr id="11" name="Footer Placeholder 6"/>
          <p:cNvSpPr>
            <a:spLocks noGrp="1"/>
          </p:cNvSpPr>
          <p:nvPr>
            <p:ph type="ftr" sz="quarter" idx="3"/>
          </p:nvPr>
        </p:nvSpPr>
        <p:spPr bwMode="black">
          <a:xfrm>
            <a:off x="3302177" y="6356349"/>
            <a:ext cx="5587647" cy="365125"/>
          </a:xfrm>
          <a:prstGeom prst="rect">
            <a:avLst/>
          </a:prstGeom>
        </p:spPr>
        <p:txBody>
          <a:bodyPr anchor="ctr"/>
          <a:lstStyle>
            <a:lvl1pPr algn="ctr">
              <a:defRPr sz="1200">
                <a:solidFill>
                  <a:schemeClr val="tx2"/>
                </a:solidFill>
              </a:defRPr>
            </a:lvl1pPr>
          </a:lstStyle>
          <a:p>
            <a:r>
              <a:rPr lang="en-US"/>
              <a:t>health.state.mn.us</a:t>
            </a:r>
          </a:p>
        </p:txBody>
      </p:sp>
      <p:sp>
        <p:nvSpPr>
          <p:cNvPr id="7" name="Slide Number Placeholder 7"/>
          <p:cNvSpPr>
            <a:spLocks noGrp="1"/>
          </p:cNvSpPr>
          <p:nvPr>
            <p:ph type="sldNum" sz="quarter" idx="12"/>
          </p:nvPr>
        </p:nvSpPr>
        <p:spPr bwMode="black"/>
        <p:txBody>
          <a:bodyPr/>
          <a:lstStyle/>
          <a:p>
            <a:fld id="{48F63A3B-78C7-47BE-AE5E-E10140E04643}" type="slidenum">
              <a:rPr lang="en-US" smtClean="0"/>
              <a:t>‹#›</a:t>
            </a:fld>
            <a:endParaRPr lang="en-US"/>
          </a:p>
        </p:txBody>
      </p:sp>
      <p:sp>
        <p:nvSpPr>
          <p:cNvPr id="9" name="Rectangle 8"/>
          <p:cNvSpPr/>
          <p:nvPr userDrawn="1"/>
        </p:nvSpPr>
        <p:spPr bwMode="auto">
          <a:xfrm>
            <a:off x="0" y="1216025"/>
            <a:ext cx="12192000" cy="1192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35538010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and Content (Solid White)">
    <p:bg bwMode="gray">
      <p:bgPr>
        <a:solidFill>
          <a:schemeClr val="bg1"/>
        </a:solidFill>
        <a:effectLst/>
      </p:bgPr>
    </p:bg>
    <p:spTree>
      <p:nvGrpSpPr>
        <p:cNvPr id="1" name=""/>
        <p:cNvGrpSpPr/>
        <p:nvPr/>
      </p:nvGrpSpPr>
      <p:grpSpPr>
        <a:xfrm>
          <a:off x="0" y="0"/>
          <a:ext cx="0" cy="0"/>
          <a:chOff x="0" y="0"/>
          <a:chExt cx="0" cy="0"/>
        </a:xfrm>
      </p:grpSpPr>
      <p:sp>
        <p:nvSpPr>
          <p:cNvPr id="11" name="Title 1"/>
          <p:cNvSpPr>
            <a:spLocks noGrp="1"/>
          </p:cNvSpPr>
          <p:nvPr>
            <p:ph type="title"/>
          </p:nvPr>
        </p:nvSpPr>
        <p:spPr bwMode="black">
          <a:xfrm>
            <a:off x="838200" y="-1"/>
            <a:ext cx="10515600" cy="1216025"/>
          </a:xfrm>
          <a:noFill/>
        </p:spPr>
        <p:txBody>
          <a:bodyPr lIns="0" rIns="0">
            <a:normAutofit/>
          </a:bodyPr>
          <a:lstStyle>
            <a:lvl1pPr algn="r">
              <a:defRPr sz="3600">
                <a:solidFill>
                  <a:schemeClr val="tx1"/>
                </a:solidFill>
              </a:defRPr>
            </a:lvl1pPr>
          </a:lstStyle>
          <a:p>
            <a:r>
              <a:rPr lang="en-US"/>
              <a:t>Click to edit Master title style</a:t>
            </a:r>
          </a:p>
        </p:txBody>
      </p:sp>
      <p:sp>
        <p:nvSpPr>
          <p:cNvPr id="5" name="Content Placeholder 2"/>
          <p:cNvSpPr>
            <a:spLocks noGrp="1"/>
          </p:cNvSpPr>
          <p:nvPr>
            <p:ph sz="quarter" idx="10"/>
          </p:nvPr>
        </p:nvSpPr>
        <p:spPr bwMode="gray">
          <a:xfrm>
            <a:off x="838200" y="1366345"/>
            <a:ext cx="10515600" cy="4788393"/>
          </a:xfrm>
          <a:noFill/>
        </p:spPr>
        <p:txBody>
          <a:bodyPr lIns="91440" tIns="45720" rIns="91440" bIns="45720"/>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Date Placeholder 3"/>
          <p:cNvSpPr>
            <a:spLocks noGrp="1"/>
          </p:cNvSpPr>
          <p:nvPr>
            <p:ph type="dt" sz="half" idx="11"/>
          </p:nvPr>
        </p:nvSpPr>
        <p:spPr bwMode="black">
          <a:xfrm>
            <a:off x="838200" y="6356350"/>
            <a:ext cx="1358590" cy="365125"/>
          </a:xfrm>
        </p:spPr>
        <p:txBody>
          <a:bodyPr/>
          <a:lstStyle/>
          <a:p>
            <a:fld id="{66C283A4-7960-4BFD-B3A5-A2CC5BB2A473}" type="datetime1">
              <a:rPr lang="en-US" smtClean="0"/>
              <a:t>6/1/2023</a:t>
            </a:fld>
            <a:endParaRPr lang="en-US"/>
          </a:p>
        </p:txBody>
      </p:sp>
      <p:sp>
        <p:nvSpPr>
          <p:cNvPr id="7" name="Footer Placeholder 4"/>
          <p:cNvSpPr>
            <a:spLocks noGrp="1"/>
          </p:cNvSpPr>
          <p:nvPr>
            <p:ph type="ftr" sz="quarter" idx="3"/>
          </p:nvPr>
        </p:nvSpPr>
        <p:spPr bwMode="black">
          <a:xfrm>
            <a:off x="3302177" y="6356349"/>
            <a:ext cx="5587647" cy="365125"/>
          </a:xfrm>
          <a:prstGeom prst="rect">
            <a:avLst/>
          </a:prstGeom>
        </p:spPr>
        <p:txBody>
          <a:bodyPr anchor="ctr"/>
          <a:lstStyle>
            <a:lvl1pPr algn="ctr">
              <a:defRPr sz="1200">
                <a:solidFill>
                  <a:schemeClr val="tx2"/>
                </a:solidFill>
              </a:defRPr>
            </a:lvl1pPr>
          </a:lstStyle>
          <a:p>
            <a:r>
              <a:rPr lang="en-US"/>
              <a:t>health.state.mn.us</a:t>
            </a:r>
          </a:p>
        </p:txBody>
      </p:sp>
      <p:sp>
        <p:nvSpPr>
          <p:cNvPr id="9" name="Slide Number Placeholder 5"/>
          <p:cNvSpPr>
            <a:spLocks noGrp="1"/>
          </p:cNvSpPr>
          <p:nvPr>
            <p:ph type="sldNum" sz="quarter" idx="12"/>
          </p:nvPr>
        </p:nvSpPr>
        <p:spPr bwMode="black">
          <a:xfrm>
            <a:off x="9891132" y="6356350"/>
            <a:ext cx="1462668" cy="365125"/>
          </a:xfrm>
        </p:spPr>
        <p:txBody>
          <a:bodyPr/>
          <a:lstStyle/>
          <a:p>
            <a:fld id="{48F63A3B-78C7-47BE-AE5E-E10140E04643}" type="slidenum">
              <a:rPr lang="en-US" smtClean="0"/>
              <a:t>‹#›</a:t>
            </a:fld>
            <a:endParaRPr lang="en-US"/>
          </a:p>
        </p:txBody>
      </p:sp>
    </p:spTree>
    <p:extLst>
      <p:ext uri="{BB962C8B-B14F-4D97-AF65-F5344CB8AC3E}">
        <p14:creationId xmlns:p14="http://schemas.microsoft.com/office/powerpoint/2010/main" val="2359765740"/>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50" Type="http://schemas.openxmlformats.org/officeDocument/2006/relationships/slideLayout" Target="../slideLayouts/slideLayout50.xml"/><Relationship Id="rId55" Type="http://schemas.openxmlformats.org/officeDocument/2006/relationships/slideLayout" Target="../slideLayouts/slideLayout55.xml"/><Relationship Id="rId63" Type="http://schemas.openxmlformats.org/officeDocument/2006/relationships/theme" Target="../theme/theme1.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3" Type="http://schemas.openxmlformats.org/officeDocument/2006/relationships/slideLayout" Target="../slideLayouts/slideLayout53.xml"/><Relationship Id="rId58" Type="http://schemas.openxmlformats.org/officeDocument/2006/relationships/slideLayout" Target="../slideLayouts/slideLayout58.xml"/><Relationship Id="rId5" Type="http://schemas.openxmlformats.org/officeDocument/2006/relationships/slideLayout" Target="../slideLayouts/slideLayout5.xml"/><Relationship Id="rId61" Type="http://schemas.openxmlformats.org/officeDocument/2006/relationships/slideLayout" Target="../slideLayouts/slideLayout61.xml"/><Relationship Id="rId19" Type="http://schemas.openxmlformats.org/officeDocument/2006/relationships/slideLayout" Target="../slideLayouts/slideLayout1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56" Type="http://schemas.openxmlformats.org/officeDocument/2006/relationships/slideLayout" Target="../slideLayouts/slideLayout56.xml"/><Relationship Id="rId8" Type="http://schemas.openxmlformats.org/officeDocument/2006/relationships/slideLayout" Target="../slideLayouts/slideLayout8.xml"/><Relationship Id="rId51" Type="http://schemas.openxmlformats.org/officeDocument/2006/relationships/slideLayout" Target="../slideLayouts/slideLayout51.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59" Type="http://schemas.openxmlformats.org/officeDocument/2006/relationships/slideLayout" Target="../slideLayouts/slideLayout59.xml"/><Relationship Id="rId20" Type="http://schemas.openxmlformats.org/officeDocument/2006/relationships/slideLayout" Target="../slideLayouts/slideLayout20.xml"/><Relationship Id="rId41" Type="http://schemas.openxmlformats.org/officeDocument/2006/relationships/slideLayout" Target="../slideLayouts/slideLayout41.xml"/><Relationship Id="rId54" Type="http://schemas.openxmlformats.org/officeDocument/2006/relationships/slideLayout" Target="../slideLayouts/slideLayout54.xml"/><Relationship Id="rId62" Type="http://schemas.openxmlformats.org/officeDocument/2006/relationships/slideLayout" Target="../slideLayouts/slideLayout62.xml"/><Relationship Id="rId1" Type="http://schemas.openxmlformats.org/officeDocument/2006/relationships/slideLayout" Target="../slideLayouts/slideLayout1.xml"/><Relationship Id="rId6" Type="http://schemas.openxmlformats.org/officeDocument/2006/relationships/slideLayout" Target="../slideLayouts/slideLayout6.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 Id="rId57" Type="http://schemas.openxmlformats.org/officeDocument/2006/relationships/slideLayout" Target="../slideLayouts/slideLayout57.xml"/><Relationship Id="rId10" Type="http://schemas.openxmlformats.org/officeDocument/2006/relationships/slideLayout" Target="../slideLayouts/slideLayout10.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slideLayout" Target="../slideLayouts/slideLayout52.xml"/><Relationship Id="rId60" Type="http://schemas.openxmlformats.org/officeDocument/2006/relationships/slideLayout" Target="../slideLayouts/slideLayout6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70.xml"/><Relationship Id="rId3" Type="http://schemas.openxmlformats.org/officeDocument/2006/relationships/slideLayout" Target="../slideLayouts/slideLayout65.xml"/><Relationship Id="rId7" Type="http://schemas.openxmlformats.org/officeDocument/2006/relationships/slideLayout" Target="../slideLayouts/slideLayout69.xml"/><Relationship Id="rId12" Type="http://schemas.openxmlformats.org/officeDocument/2006/relationships/theme" Target="../theme/theme2.xml"/><Relationship Id="rId2" Type="http://schemas.openxmlformats.org/officeDocument/2006/relationships/slideLayout" Target="../slideLayouts/slideLayout64.xml"/><Relationship Id="rId1" Type="http://schemas.openxmlformats.org/officeDocument/2006/relationships/slideLayout" Target="../slideLayouts/slideLayout63.xml"/><Relationship Id="rId6" Type="http://schemas.openxmlformats.org/officeDocument/2006/relationships/slideLayout" Target="../slideLayouts/slideLayout68.xml"/><Relationship Id="rId11" Type="http://schemas.openxmlformats.org/officeDocument/2006/relationships/slideLayout" Target="../slideLayouts/slideLayout73.xml"/><Relationship Id="rId5" Type="http://schemas.openxmlformats.org/officeDocument/2006/relationships/slideLayout" Target="../slideLayouts/slideLayout67.xml"/><Relationship Id="rId10" Type="http://schemas.openxmlformats.org/officeDocument/2006/relationships/slideLayout" Target="../slideLayouts/slideLayout72.xml"/><Relationship Id="rId4" Type="http://schemas.openxmlformats.org/officeDocument/2006/relationships/slideLayout" Target="../slideLayouts/slideLayout66.xml"/><Relationship Id="rId9" Type="http://schemas.openxmlformats.org/officeDocument/2006/relationships/slideLayout" Target="../slideLayouts/slideLayout7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bwMode="black">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bwMode="black">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bwMode="black">
          <a:xfrm>
            <a:off x="838200" y="6356350"/>
            <a:ext cx="1358590" cy="365125"/>
          </a:xfrm>
          <a:prstGeom prst="rect">
            <a:avLst/>
          </a:prstGeom>
        </p:spPr>
        <p:txBody>
          <a:bodyPr vert="horz" lIns="91440" tIns="45720" rIns="91440" bIns="45720" rtlCol="0" anchor="ctr"/>
          <a:lstStyle>
            <a:lvl1pPr algn="l">
              <a:defRPr sz="1200">
                <a:solidFill>
                  <a:schemeClr val="tx2"/>
                </a:solidFill>
              </a:defRPr>
            </a:lvl1pPr>
          </a:lstStyle>
          <a:p>
            <a:fld id="{068C556E-7101-4471-A958-3911E20944AB}" type="datetime1">
              <a:rPr lang="en-US" smtClean="0"/>
              <a:t>6/1/2023</a:t>
            </a:fld>
            <a:endParaRPr lang="en-US"/>
          </a:p>
        </p:txBody>
      </p:sp>
      <p:sp>
        <p:nvSpPr>
          <p:cNvPr id="12" name="Footer Placeholder 4"/>
          <p:cNvSpPr>
            <a:spLocks noGrp="1"/>
          </p:cNvSpPr>
          <p:nvPr>
            <p:ph type="ftr" sz="quarter" idx="3"/>
          </p:nvPr>
        </p:nvSpPr>
        <p:spPr bwMode="black">
          <a:xfrm>
            <a:off x="3302177" y="6356349"/>
            <a:ext cx="5587647" cy="365125"/>
          </a:xfrm>
          <a:prstGeom prst="rect">
            <a:avLst/>
          </a:prstGeom>
        </p:spPr>
        <p:txBody>
          <a:bodyPr anchor="ctr"/>
          <a:lstStyle>
            <a:lvl1pPr algn="ctr">
              <a:defRPr sz="1200">
                <a:solidFill>
                  <a:schemeClr val="tx2"/>
                </a:solidFill>
              </a:defRPr>
            </a:lvl1pPr>
          </a:lstStyle>
          <a:p>
            <a:r>
              <a:rPr lang="en-US"/>
              <a:t>health.state.mn.us</a:t>
            </a:r>
          </a:p>
        </p:txBody>
      </p:sp>
      <p:sp>
        <p:nvSpPr>
          <p:cNvPr id="6" name="Slide Number Placeholder 5"/>
          <p:cNvSpPr>
            <a:spLocks noGrp="1"/>
          </p:cNvSpPr>
          <p:nvPr>
            <p:ph type="sldNum" sz="quarter" idx="4"/>
          </p:nvPr>
        </p:nvSpPr>
        <p:spPr bwMode="black">
          <a:xfrm>
            <a:off x="9891132" y="6356350"/>
            <a:ext cx="1462668" cy="365125"/>
          </a:xfrm>
          <a:prstGeom prst="rect">
            <a:avLst/>
          </a:prstGeom>
        </p:spPr>
        <p:txBody>
          <a:bodyPr vert="horz" lIns="91440" tIns="45720" rIns="91440" bIns="45720" rtlCol="0" anchor="ctr"/>
          <a:lstStyle>
            <a:lvl1pPr algn="r">
              <a:defRPr sz="1200">
                <a:solidFill>
                  <a:schemeClr val="tx2"/>
                </a:solidFill>
              </a:defRPr>
            </a:lvl1pPr>
          </a:lstStyle>
          <a:p>
            <a:fld id="{48F63A3B-78C7-47BE-AE5E-E10140E04643}" type="slidenum">
              <a:rPr lang="en-US" smtClean="0"/>
              <a:pPr/>
              <a:t>‹#›</a:t>
            </a:fld>
            <a:endParaRPr lang="en-US"/>
          </a:p>
        </p:txBody>
      </p:sp>
    </p:spTree>
    <p:extLst>
      <p:ext uri="{BB962C8B-B14F-4D97-AF65-F5344CB8AC3E}">
        <p14:creationId xmlns:p14="http://schemas.microsoft.com/office/powerpoint/2010/main" val="377062332"/>
      </p:ext>
    </p:extLst>
  </p:cSld>
  <p:clrMap bg1="lt1" tx1="dk1" bg2="lt2" tx2="dk2" accent1="accent1" accent2="accent2" accent3="accent3" accent4="accent4" accent5="accent5" accent6="accent6" hlink="hlink" folHlink="folHlink"/>
  <p:sldLayoutIdLst>
    <p:sldLayoutId id="2147483799" r:id="rId1"/>
    <p:sldLayoutId id="2147483788" r:id="rId2"/>
    <p:sldLayoutId id="2147483787" r:id="rId3"/>
    <p:sldLayoutId id="2147483711" r:id="rId4"/>
    <p:sldLayoutId id="2147483712" r:id="rId5"/>
    <p:sldLayoutId id="2147483790" r:id="rId6"/>
    <p:sldLayoutId id="2147483789" r:id="rId7"/>
    <p:sldLayoutId id="2147483714" r:id="rId8"/>
    <p:sldLayoutId id="2147483780" r:id="rId9"/>
    <p:sldLayoutId id="2147483773" r:id="rId10"/>
    <p:sldLayoutId id="2147483800" r:id="rId11"/>
    <p:sldLayoutId id="2147483688" r:id="rId12"/>
    <p:sldLayoutId id="2147483826" r:id="rId13"/>
    <p:sldLayoutId id="2147483801" r:id="rId14"/>
    <p:sldLayoutId id="2147483802" r:id="rId15"/>
    <p:sldLayoutId id="2147483803" r:id="rId16"/>
    <p:sldLayoutId id="2147483843" r:id="rId17"/>
    <p:sldLayoutId id="2147483844" r:id="rId18"/>
    <p:sldLayoutId id="2147483767" r:id="rId19"/>
    <p:sldLayoutId id="2147483771" r:id="rId20"/>
    <p:sldLayoutId id="2147483772" r:id="rId21"/>
    <p:sldLayoutId id="2147483820" r:id="rId22"/>
    <p:sldLayoutId id="2147483769" r:id="rId23"/>
    <p:sldLayoutId id="2147483770" r:id="rId24"/>
    <p:sldLayoutId id="2147483829" r:id="rId25"/>
    <p:sldLayoutId id="2147483732" r:id="rId26"/>
    <p:sldLayoutId id="2147483794" r:id="rId27"/>
    <p:sldLayoutId id="2147483733" r:id="rId28"/>
    <p:sldLayoutId id="2147483821" r:id="rId29"/>
    <p:sldLayoutId id="2147483805" r:id="rId30"/>
    <p:sldLayoutId id="2147483806" r:id="rId31"/>
    <p:sldLayoutId id="2147483822" r:id="rId32"/>
    <p:sldLayoutId id="2147483750" r:id="rId33"/>
    <p:sldLayoutId id="2147483765" r:id="rId34"/>
    <p:sldLayoutId id="2147483823" r:id="rId35"/>
    <p:sldLayoutId id="2147483809" r:id="rId36"/>
    <p:sldLayoutId id="2147483808" r:id="rId37"/>
    <p:sldLayoutId id="2147483824" r:id="rId38"/>
    <p:sldLayoutId id="2147483781" r:id="rId39"/>
    <p:sldLayoutId id="2147483825" r:id="rId40"/>
    <p:sldLayoutId id="2147483807" r:id="rId41"/>
    <p:sldLayoutId id="2147483838" r:id="rId42"/>
    <p:sldLayoutId id="2147483832" r:id="rId43"/>
    <p:sldLayoutId id="2147483830" r:id="rId44"/>
    <p:sldLayoutId id="2147483837" r:id="rId45"/>
    <p:sldLayoutId id="2147483831" r:id="rId46"/>
    <p:sldLayoutId id="2147483836" r:id="rId47"/>
    <p:sldLayoutId id="2147483833" r:id="rId48"/>
    <p:sldLayoutId id="2147483842" r:id="rId49"/>
    <p:sldLayoutId id="2147483841" r:id="rId50"/>
    <p:sldLayoutId id="2147483738" r:id="rId51"/>
    <p:sldLayoutId id="2147483739" r:id="rId52"/>
    <p:sldLayoutId id="2147483754" r:id="rId53"/>
    <p:sldLayoutId id="2147483755" r:id="rId54"/>
    <p:sldLayoutId id="2147483759" r:id="rId55"/>
    <p:sldLayoutId id="2147483753" r:id="rId56"/>
    <p:sldLayoutId id="2147483763" r:id="rId57"/>
    <p:sldLayoutId id="2147483762" r:id="rId58"/>
    <p:sldLayoutId id="2147483797" r:id="rId59"/>
    <p:sldLayoutId id="2147483827" r:id="rId60"/>
    <p:sldLayoutId id="2147483845" r:id="rId61"/>
    <p:sldLayoutId id="2147483846" r:id="rId62"/>
  </p:sldLayoutIdLst>
  <p:hf hd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100000"/>
        </a:lnSpc>
        <a:spcBef>
          <a:spcPts val="1000"/>
        </a:spcBef>
        <a:spcAft>
          <a:spcPts val="1000"/>
        </a:spcAft>
        <a:buClr>
          <a:schemeClr val="accent1"/>
        </a:buClr>
        <a:buFont typeface="Arial" panose="020B0604020202020204" pitchFamily="34" charset="0"/>
        <a:buChar char="•"/>
        <a:defRPr sz="2500" kern="1200">
          <a:solidFill>
            <a:schemeClr val="tx2"/>
          </a:solidFill>
          <a:latin typeface="+mn-lt"/>
          <a:ea typeface="+mn-ea"/>
          <a:cs typeface="+mn-cs"/>
        </a:defRPr>
      </a:lvl1pPr>
      <a:lvl2pPr marL="685800" indent="-228600" algn="l" defTabSz="914400" rtl="0" eaLnBrk="1" latinLnBrk="0" hangingPunct="1">
        <a:lnSpc>
          <a:spcPct val="100000"/>
        </a:lnSpc>
        <a:spcBef>
          <a:spcPts val="500"/>
        </a:spcBef>
        <a:spcAft>
          <a:spcPts val="1000"/>
        </a:spcAft>
        <a:buClr>
          <a:schemeClr val="accent1"/>
        </a:buClr>
        <a:buFont typeface="Arial" panose="020B0604020202020204" pitchFamily="34" charset="0"/>
        <a:buChar char="•"/>
        <a:defRPr sz="2100" kern="1200">
          <a:solidFill>
            <a:schemeClr val="tx2"/>
          </a:solidFill>
          <a:latin typeface="+mn-lt"/>
          <a:ea typeface="+mn-ea"/>
          <a:cs typeface="+mn-cs"/>
        </a:defRPr>
      </a:lvl2pPr>
      <a:lvl3pPr marL="1143000" indent="-228600" algn="l" defTabSz="914400" rtl="0" eaLnBrk="1" latinLnBrk="0" hangingPunct="1">
        <a:lnSpc>
          <a:spcPct val="100000"/>
        </a:lnSpc>
        <a:spcBef>
          <a:spcPts val="500"/>
        </a:spcBef>
        <a:spcAft>
          <a:spcPts val="1000"/>
        </a:spcAft>
        <a:buClr>
          <a:schemeClr val="accent1"/>
        </a:buClr>
        <a:buFont typeface="Arial" panose="020B0604020202020204" pitchFamily="34" charset="0"/>
        <a:buChar char="•"/>
        <a:defRPr sz="1700" kern="1200">
          <a:solidFill>
            <a:schemeClr val="tx2"/>
          </a:solidFill>
          <a:latin typeface="+mn-lt"/>
          <a:ea typeface="+mn-ea"/>
          <a:cs typeface="+mn-cs"/>
        </a:defRPr>
      </a:lvl3pPr>
      <a:lvl4pPr marL="1600200" indent="-228600" algn="l" defTabSz="914400" rtl="0" eaLnBrk="1" latinLnBrk="0" hangingPunct="1">
        <a:lnSpc>
          <a:spcPct val="100000"/>
        </a:lnSpc>
        <a:spcBef>
          <a:spcPts val="500"/>
        </a:spcBef>
        <a:spcAft>
          <a:spcPts val="1000"/>
        </a:spcAft>
        <a:buClr>
          <a:schemeClr val="accent1"/>
        </a:buClr>
        <a:buFont typeface="Arial" panose="020B0604020202020204" pitchFamily="34" charset="0"/>
        <a:buChar char="•"/>
        <a:defRPr sz="1700" kern="1200">
          <a:solidFill>
            <a:schemeClr val="tx2"/>
          </a:solidFill>
          <a:latin typeface="+mn-lt"/>
          <a:ea typeface="+mn-ea"/>
          <a:cs typeface="+mn-cs"/>
        </a:defRPr>
      </a:lvl4pPr>
      <a:lvl5pPr marL="2057400" indent="-228600" algn="l" defTabSz="914400" rtl="0" eaLnBrk="1" latinLnBrk="0" hangingPunct="1">
        <a:lnSpc>
          <a:spcPct val="100000"/>
        </a:lnSpc>
        <a:spcBef>
          <a:spcPts val="500"/>
        </a:spcBef>
        <a:spcAft>
          <a:spcPts val="1000"/>
        </a:spcAft>
        <a:buClr>
          <a:schemeClr val="accent1"/>
        </a:buClr>
        <a:buFont typeface="Arial" panose="020B0604020202020204" pitchFamily="34" charset="0"/>
        <a:buChar char="•"/>
        <a:defRPr sz="17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41867" y="183092"/>
            <a:ext cx="9753600" cy="762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541867" y="1066800"/>
            <a:ext cx="9753600" cy="3017309"/>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541867" y="4237567"/>
            <a:ext cx="2528711" cy="243417"/>
          </a:xfrm>
          <a:prstGeom prst="rect">
            <a:avLst/>
          </a:prstGeom>
        </p:spPr>
        <p:txBody>
          <a:bodyPr vert="horz" lIns="91440" tIns="45720" rIns="91440" bIns="45720" rtlCol="0" anchor="ctr"/>
          <a:lstStyle>
            <a:lvl1pPr algn="l">
              <a:defRPr sz="800">
                <a:solidFill>
                  <a:schemeClr val="tx1">
                    <a:tint val="75000"/>
                  </a:schemeClr>
                </a:solidFill>
              </a:defRPr>
            </a:lvl1pPr>
          </a:lstStyle>
          <a:p>
            <a:fld id="{1D8BD707-D9CF-40AE-B4C6-C98DA3205C09}" type="datetimeFigureOut">
              <a:rPr lang="en-US" smtClean="0"/>
              <a:pPr/>
              <a:t>6/1/2023</a:t>
            </a:fld>
            <a:endParaRPr lang="en-US"/>
          </a:p>
        </p:txBody>
      </p:sp>
      <p:sp>
        <p:nvSpPr>
          <p:cNvPr id="5" name="Footer Placeholder 4"/>
          <p:cNvSpPr>
            <a:spLocks noGrp="1"/>
          </p:cNvSpPr>
          <p:nvPr>
            <p:ph type="ftr" sz="quarter" idx="3"/>
          </p:nvPr>
        </p:nvSpPr>
        <p:spPr>
          <a:xfrm>
            <a:off x="3702756" y="4237567"/>
            <a:ext cx="3431822" cy="243417"/>
          </a:xfrm>
          <a:prstGeom prst="rect">
            <a:avLst/>
          </a:prstGeom>
        </p:spPr>
        <p:txBody>
          <a:bodyPr vert="horz" lIns="91440" tIns="45720" rIns="91440" bIns="45720" rtlCol="0" anchor="ctr"/>
          <a:lstStyle>
            <a:lvl1pPr algn="ctr">
              <a:defRPr sz="8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7766756" y="4237567"/>
            <a:ext cx="2528711" cy="243417"/>
          </a:xfrm>
          <a:prstGeom prst="rect">
            <a:avLst/>
          </a:prstGeom>
        </p:spPr>
        <p:txBody>
          <a:bodyPr vert="horz" lIns="91440" tIns="45720" rIns="91440" bIns="45720" rtlCol="0" anchor="ctr"/>
          <a:lstStyle>
            <a:lvl1pPr algn="r">
              <a:defRPr sz="8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609630" rtl="0" eaLnBrk="1" latinLnBrk="0" hangingPunct="1">
        <a:spcBef>
          <a:spcPct val="0"/>
        </a:spcBef>
        <a:buNone/>
        <a:defRPr sz="2933" kern="1200">
          <a:solidFill>
            <a:schemeClr val="tx1"/>
          </a:solidFill>
          <a:latin typeface="+mj-lt"/>
          <a:ea typeface="+mj-ea"/>
          <a:cs typeface="+mj-cs"/>
        </a:defRPr>
      </a:lvl1pPr>
    </p:titleStyle>
    <p:bodyStyle>
      <a:lvl1pPr marL="228611" indent="-228611" algn="l" defTabSz="609630" rtl="0" eaLnBrk="1" latinLnBrk="0" hangingPunct="1">
        <a:spcBef>
          <a:spcPct val="20000"/>
        </a:spcBef>
        <a:buFont typeface="Arial" pitchFamily="34" charset="0"/>
        <a:buChar char="•"/>
        <a:defRPr sz="2133" kern="1200">
          <a:solidFill>
            <a:schemeClr val="tx1"/>
          </a:solidFill>
          <a:latin typeface="+mn-lt"/>
          <a:ea typeface="+mn-ea"/>
          <a:cs typeface="+mn-cs"/>
        </a:defRPr>
      </a:lvl1pPr>
      <a:lvl2pPr marL="495325" indent="-190510" algn="l" defTabSz="609630" rtl="0" eaLnBrk="1" latinLnBrk="0" hangingPunct="1">
        <a:spcBef>
          <a:spcPct val="20000"/>
        </a:spcBef>
        <a:buFont typeface="Arial" pitchFamily="34" charset="0"/>
        <a:buChar char="–"/>
        <a:defRPr sz="1867" kern="1200">
          <a:solidFill>
            <a:schemeClr val="tx1"/>
          </a:solidFill>
          <a:latin typeface="+mn-lt"/>
          <a:ea typeface="+mn-ea"/>
          <a:cs typeface="+mn-cs"/>
        </a:defRPr>
      </a:lvl2pPr>
      <a:lvl3pPr marL="762038" indent="-152408" algn="l" defTabSz="609630" rtl="0" eaLnBrk="1" latinLnBrk="0" hangingPunct="1">
        <a:spcBef>
          <a:spcPct val="20000"/>
        </a:spcBef>
        <a:buFont typeface="Arial" pitchFamily="34" charset="0"/>
        <a:buChar char="•"/>
        <a:defRPr sz="1600" kern="1200">
          <a:solidFill>
            <a:schemeClr val="tx1"/>
          </a:solidFill>
          <a:latin typeface="+mn-lt"/>
          <a:ea typeface="+mn-ea"/>
          <a:cs typeface="+mn-cs"/>
        </a:defRPr>
      </a:lvl3pPr>
      <a:lvl4pPr marL="1066853"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4pPr>
      <a:lvl5pPr marL="1371669"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5pPr>
      <a:lvl6pPr marL="1676484"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6pPr>
      <a:lvl7pPr marL="1981299"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7pPr>
      <a:lvl8pPr marL="2286114"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8pPr>
      <a:lvl9pPr marL="2590930"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9pPr>
    </p:bodyStyle>
    <p:otherStyle>
      <a:defPPr>
        <a:defRPr lang="en-US"/>
      </a:defPPr>
      <a:lvl1pPr marL="0" algn="l" defTabSz="609630" rtl="0" eaLnBrk="1" latinLnBrk="0" hangingPunct="1">
        <a:defRPr sz="1200" kern="1200">
          <a:solidFill>
            <a:schemeClr val="tx1"/>
          </a:solidFill>
          <a:latin typeface="+mn-lt"/>
          <a:ea typeface="+mn-ea"/>
          <a:cs typeface="+mn-cs"/>
        </a:defRPr>
      </a:lvl1pPr>
      <a:lvl2pPr marL="304815" algn="l" defTabSz="609630" rtl="0" eaLnBrk="1" latinLnBrk="0" hangingPunct="1">
        <a:defRPr sz="1200" kern="1200">
          <a:solidFill>
            <a:schemeClr val="tx1"/>
          </a:solidFill>
          <a:latin typeface="+mn-lt"/>
          <a:ea typeface="+mn-ea"/>
          <a:cs typeface="+mn-cs"/>
        </a:defRPr>
      </a:lvl2pPr>
      <a:lvl3pPr marL="609630" algn="l" defTabSz="609630" rtl="0" eaLnBrk="1" latinLnBrk="0" hangingPunct="1">
        <a:defRPr sz="1200" kern="1200">
          <a:solidFill>
            <a:schemeClr val="tx1"/>
          </a:solidFill>
          <a:latin typeface="+mn-lt"/>
          <a:ea typeface="+mn-ea"/>
          <a:cs typeface="+mn-cs"/>
        </a:defRPr>
      </a:lvl3pPr>
      <a:lvl4pPr marL="914446" algn="l" defTabSz="609630" rtl="0" eaLnBrk="1" latinLnBrk="0" hangingPunct="1">
        <a:defRPr sz="1200" kern="1200">
          <a:solidFill>
            <a:schemeClr val="tx1"/>
          </a:solidFill>
          <a:latin typeface="+mn-lt"/>
          <a:ea typeface="+mn-ea"/>
          <a:cs typeface="+mn-cs"/>
        </a:defRPr>
      </a:lvl4pPr>
      <a:lvl5pPr marL="1219261" algn="l" defTabSz="609630" rtl="0" eaLnBrk="1" latinLnBrk="0" hangingPunct="1">
        <a:defRPr sz="1200" kern="1200">
          <a:solidFill>
            <a:schemeClr val="tx1"/>
          </a:solidFill>
          <a:latin typeface="+mn-lt"/>
          <a:ea typeface="+mn-ea"/>
          <a:cs typeface="+mn-cs"/>
        </a:defRPr>
      </a:lvl5pPr>
      <a:lvl6pPr marL="1524076" algn="l" defTabSz="609630" rtl="0" eaLnBrk="1" latinLnBrk="0" hangingPunct="1">
        <a:defRPr sz="1200" kern="1200">
          <a:solidFill>
            <a:schemeClr val="tx1"/>
          </a:solidFill>
          <a:latin typeface="+mn-lt"/>
          <a:ea typeface="+mn-ea"/>
          <a:cs typeface="+mn-cs"/>
        </a:defRPr>
      </a:lvl6pPr>
      <a:lvl7pPr marL="1828891" algn="l" defTabSz="609630" rtl="0" eaLnBrk="1" latinLnBrk="0" hangingPunct="1">
        <a:defRPr sz="1200" kern="1200">
          <a:solidFill>
            <a:schemeClr val="tx1"/>
          </a:solidFill>
          <a:latin typeface="+mn-lt"/>
          <a:ea typeface="+mn-ea"/>
          <a:cs typeface="+mn-cs"/>
        </a:defRPr>
      </a:lvl7pPr>
      <a:lvl8pPr marL="2133707" algn="l" defTabSz="609630" rtl="0" eaLnBrk="1" latinLnBrk="0" hangingPunct="1">
        <a:defRPr sz="1200" kern="1200">
          <a:solidFill>
            <a:schemeClr val="tx1"/>
          </a:solidFill>
          <a:latin typeface="+mn-lt"/>
          <a:ea typeface="+mn-ea"/>
          <a:cs typeface="+mn-cs"/>
        </a:defRPr>
      </a:lvl8pPr>
      <a:lvl9pPr marL="2438522" algn="l" defTabSz="609630" rtl="0" eaLnBrk="1" latinLnBrk="0" hangingPunct="1">
        <a:defRPr sz="12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11.xml"/></Relationships>
</file>

<file path=ppt/slides/_rels/slide11.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8" Type="http://schemas.openxmlformats.org/officeDocument/2006/relationships/image" Target="../media/image28.png"/><Relationship Id="rId3" Type="http://schemas.openxmlformats.org/officeDocument/2006/relationships/image" Target="../media/image23.png"/><Relationship Id="rId7" Type="http://schemas.openxmlformats.org/officeDocument/2006/relationships/image" Target="../media/image27.pn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24.png"/><Relationship Id="rId9" Type="http://schemas.openxmlformats.org/officeDocument/2006/relationships/image" Target="../media/image29.png"/></Relationships>
</file>

<file path=ppt/slides/_rels/slide16.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5.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3" Type="http://schemas.openxmlformats.org/officeDocument/2006/relationships/hyperlink" Target="mailto:Luke.Campbell.Contractor@state.mn.us" TargetMode="External"/><Relationship Id="rId2" Type="http://schemas.openxmlformats.org/officeDocument/2006/relationships/hyperlink" Target="mailto:Nancy.j.carlson@state.mn.us" TargetMode="External"/><Relationship Id="rId1" Type="http://schemas.openxmlformats.org/officeDocument/2006/relationships/slideLayout" Target="../slideLayouts/slideLayout5.xml"/><Relationship Id="rId6" Type="http://schemas.openxmlformats.org/officeDocument/2006/relationships/hyperlink" Target="mailto:Janet.R.Yeats.Contractor@state.mn.us" TargetMode="External"/><Relationship Id="rId5" Type="http://schemas.openxmlformats.org/officeDocument/2006/relationships/hyperlink" Target="mailto:Kevynn.Schuacher.Contractor@state.mn.us" TargetMode="External"/><Relationship Id="rId4" Type="http://schemas.openxmlformats.org/officeDocument/2006/relationships/hyperlink" Target="mailto:Hanna.Marzinske.Contractor@state.mn.us" TargetMode="Externa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6.xml"/><Relationship Id="rId1" Type="http://schemas.openxmlformats.org/officeDocument/2006/relationships/slideLayout" Target="../slideLayouts/slideLayout59.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5.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2.xml"/><Relationship Id="rId1" Type="http://schemas.openxmlformats.org/officeDocument/2006/relationships/slideLayout" Target="../slideLayouts/slideLayout6.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image" Target="../media/image18.svg"/><Relationship Id="rId2" Type="http://schemas.openxmlformats.org/officeDocument/2006/relationships/image" Target="../media/image17.png"/><Relationship Id="rId1" Type="http://schemas.openxmlformats.org/officeDocument/2006/relationships/slideLayout" Target="../slideLayouts/slideLayout69.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3C9A24-AE6D-49AF-AAC9-44025F87ABE1}"/>
              </a:ext>
            </a:extLst>
          </p:cNvPr>
          <p:cNvSpPr>
            <a:spLocks noGrp="1"/>
          </p:cNvSpPr>
          <p:nvPr>
            <p:ph type="ctrTitle"/>
          </p:nvPr>
        </p:nvSpPr>
        <p:spPr/>
        <p:txBody>
          <a:bodyPr/>
          <a:lstStyle/>
          <a:p>
            <a:r>
              <a:rPr lang="en-US"/>
              <a:t>Communication In and Out of Disaster</a:t>
            </a:r>
          </a:p>
        </p:txBody>
      </p:sp>
      <p:sp>
        <p:nvSpPr>
          <p:cNvPr id="3" name="Text Placeholder 2">
            <a:extLst>
              <a:ext uri="{FF2B5EF4-FFF2-40B4-BE49-F238E27FC236}">
                <a16:creationId xmlns:a16="http://schemas.microsoft.com/office/drawing/2014/main" id="{C3C785FE-DB04-4270-906F-A9C63114450B}"/>
              </a:ext>
            </a:extLst>
          </p:cNvPr>
          <p:cNvSpPr>
            <a:spLocks noGrp="1"/>
          </p:cNvSpPr>
          <p:nvPr>
            <p:ph type="body" sz="quarter" idx="17"/>
          </p:nvPr>
        </p:nvSpPr>
        <p:spPr>
          <a:xfrm>
            <a:off x="838200" y="5386348"/>
            <a:ext cx="10515600" cy="1405428"/>
          </a:xfrm>
        </p:spPr>
        <p:txBody>
          <a:bodyPr vert="horz" lIns="91440" tIns="45720" rIns="91440" bIns="45720" rtlCol="0" anchor="t">
            <a:normAutofit/>
          </a:bodyPr>
          <a:lstStyle/>
          <a:p>
            <a:r>
              <a:rPr lang="en-US" dirty="0">
                <a:cs typeface="Calibri"/>
              </a:rPr>
              <a:t>Disaster Behavioral Health Conference – June 6, 2023</a:t>
            </a:r>
          </a:p>
          <a:p>
            <a:r>
              <a:rPr lang="en-US" dirty="0">
                <a:cs typeface="Calibri"/>
              </a:rPr>
              <a:t>The Regional Behavioral Health Coordinator Team</a:t>
            </a:r>
          </a:p>
        </p:txBody>
      </p:sp>
    </p:spTree>
    <p:extLst>
      <p:ext uri="{BB962C8B-B14F-4D97-AF65-F5344CB8AC3E}">
        <p14:creationId xmlns:p14="http://schemas.microsoft.com/office/powerpoint/2010/main" val="193030087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573E0F-2CAA-0D7E-6E5E-BC7067F3B69A}"/>
              </a:ext>
            </a:extLst>
          </p:cNvPr>
          <p:cNvSpPr>
            <a:spLocks noGrp="1"/>
          </p:cNvSpPr>
          <p:nvPr>
            <p:ph type="title"/>
          </p:nvPr>
        </p:nvSpPr>
        <p:spPr/>
        <p:txBody>
          <a:bodyPr/>
          <a:lstStyle/>
          <a:p>
            <a:r>
              <a:rPr lang="en-US" dirty="0">
                <a:cs typeface="Calibri"/>
              </a:rPr>
              <a:t>  (Gladieux, p.130)</a:t>
            </a:r>
            <a:endParaRPr lang="en-US" dirty="0"/>
          </a:p>
        </p:txBody>
      </p:sp>
      <p:sp>
        <p:nvSpPr>
          <p:cNvPr id="3" name="Content Placeholder 2">
            <a:extLst>
              <a:ext uri="{FF2B5EF4-FFF2-40B4-BE49-F238E27FC236}">
                <a16:creationId xmlns:a16="http://schemas.microsoft.com/office/drawing/2014/main" id="{78BDD962-03DE-AE5D-72EE-B03E821481DF}"/>
              </a:ext>
            </a:extLst>
          </p:cNvPr>
          <p:cNvSpPr>
            <a:spLocks noGrp="1"/>
          </p:cNvSpPr>
          <p:nvPr>
            <p:ph sz="quarter" idx="10"/>
          </p:nvPr>
        </p:nvSpPr>
        <p:spPr/>
        <p:txBody>
          <a:bodyPr vert="horz" lIns="91440" tIns="45720" rIns="91440" bIns="45720" rtlCol="0" anchor="t">
            <a:normAutofit lnSpcReduction="10000"/>
          </a:bodyPr>
          <a:lstStyle/>
          <a:p>
            <a:r>
              <a:rPr lang="en-US" dirty="0">
                <a:cs typeface="Calibri"/>
              </a:rPr>
              <a:t>How managers build trust with their teams. They lead by example by:</a:t>
            </a:r>
          </a:p>
          <a:p>
            <a:pPr lvl="1"/>
            <a:r>
              <a:rPr lang="en-US" dirty="0">
                <a:cs typeface="Calibri"/>
              </a:rPr>
              <a:t>Creating and supporting truthful, positive relationships – real feedback delivered with kindness, approaching and resolving conflict together.</a:t>
            </a:r>
          </a:p>
          <a:p>
            <a:pPr lvl="1"/>
            <a:r>
              <a:rPr lang="en-US" dirty="0">
                <a:cs typeface="Calibri"/>
              </a:rPr>
              <a:t>Using good judgment - from subject-matter expertise</a:t>
            </a:r>
          </a:p>
          <a:p>
            <a:pPr lvl="1"/>
            <a:r>
              <a:rPr lang="en-US" dirty="0">
                <a:cs typeface="Calibri"/>
              </a:rPr>
              <a:t>Being consistent – do what they say they will and do more than expected.</a:t>
            </a:r>
          </a:p>
          <a:p>
            <a:pPr lvl="1"/>
            <a:r>
              <a:rPr lang="en-US" dirty="0">
                <a:cs typeface="Calibri"/>
              </a:rPr>
              <a:t>Practicing appropriate self-disclosure - communicate clear intentions, hopes, goals with their teams.</a:t>
            </a:r>
          </a:p>
          <a:p>
            <a:pPr lvl="1"/>
            <a:r>
              <a:rPr lang="en-US" dirty="0">
                <a:cs typeface="Calibri"/>
              </a:rPr>
              <a:t>Speaking, thinking and writing from the "we" perspective rather than "I" and "you."</a:t>
            </a:r>
          </a:p>
          <a:p>
            <a:pPr lvl="1"/>
            <a:r>
              <a:rPr lang="en-US" dirty="0">
                <a:cs typeface="Calibri"/>
              </a:rPr>
              <a:t>Apologizing when they make a mistake or let their team down.</a:t>
            </a:r>
          </a:p>
          <a:p>
            <a:pPr lvl="1"/>
            <a:r>
              <a:rPr lang="en-US" dirty="0">
                <a:cs typeface="Calibri"/>
              </a:rPr>
              <a:t>Tending to their "self " so they can respond to their teams in helpful, healthy ways.</a:t>
            </a:r>
          </a:p>
          <a:p>
            <a:pPr lvl="1"/>
            <a:endParaRPr lang="en-US">
              <a:cs typeface="Calibri"/>
            </a:endParaRPr>
          </a:p>
        </p:txBody>
      </p:sp>
      <p:sp>
        <p:nvSpPr>
          <p:cNvPr id="4" name="Date Placeholder 3">
            <a:extLst>
              <a:ext uri="{FF2B5EF4-FFF2-40B4-BE49-F238E27FC236}">
                <a16:creationId xmlns:a16="http://schemas.microsoft.com/office/drawing/2014/main" id="{354D9226-345E-27D0-1A90-1C0618FB7AC6}"/>
              </a:ext>
            </a:extLst>
          </p:cNvPr>
          <p:cNvSpPr>
            <a:spLocks noGrp="1"/>
          </p:cNvSpPr>
          <p:nvPr>
            <p:ph type="dt" sz="half" idx="11"/>
          </p:nvPr>
        </p:nvSpPr>
        <p:spPr/>
        <p:txBody>
          <a:bodyPr/>
          <a:lstStyle/>
          <a:p>
            <a:fld id="{F4B91AA0-3BA7-4036-A3DA-317C6C4FFA29}" type="datetime1">
              <a:rPr lang="en-US" smtClean="0"/>
              <a:t>6/1/2023</a:t>
            </a:fld>
            <a:endParaRPr lang="en-US"/>
          </a:p>
        </p:txBody>
      </p:sp>
      <p:sp>
        <p:nvSpPr>
          <p:cNvPr id="5" name="Footer Placeholder 4">
            <a:extLst>
              <a:ext uri="{FF2B5EF4-FFF2-40B4-BE49-F238E27FC236}">
                <a16:creationId xmlns:a16="http://schemas.microsoft.com/office/drawing/2014/main" id="{5357728E-262C-94DC-1903-AF3121795050}"/>
              </a:ext>
            </a:extLst>
          </p:cNvPr>
          <p:cNvSpPr>
            <a:spLocks noGrp="1"/>
          </p:cNvSpPr>
          <p:nvPr>
            <p:ph type="ftr" sz="quarter" idx="3"/>
          </p:nvPr>
        </p:nvSpPr>
        <p:spPr/>
        <p:txBody>
          <a:bodyPr/>
          <a:lstStyle/>
          <a:p>
            <a:r>
              <a:rPr lang="en-US"/>
              <a:t>health.state.mn.us</a:t>
            </a:r>
          </a:p>
        </p:txBody>
      </p:sp>
      <p:sp>
        <p:nvSpPr>
          <p:cNvPr id="6" name="Slide Number Placeholder 5">
            <a:extLst>
              <a:ext uri="{FF2B5EF4-FFF2-40B4-BE49-F238E27FC236}">
                <a16:creationId xmlns:a16="http://schemas.microsoft.com/office/drawing/2014/main" id="{6D682CBD-E014-6E42-61D5-1C287593890A}"/>
              </a:ext>
            </a:extLst>
          </p:cNvPr>
          <p:cNvSpPr>
            <a:spLocks noGrp="1"/>
          </p:cNvSpPr>
          <p:nvPr>
            <p:ph type="sldNum" sz="quarter" idx="12"/>
          </p:nvPr>
        </p:nvSpPr>
        <p:spPr/>
        <p:txBody>
          <a:bodyPr/>
          <a:lstStyle/>
          <a:p>
            <a:fld id="{48F63A3B-78C7-47BE-AE5E-E10140E04643}" type="slidenum">
              <a:rPr lang="en-US" smtClean="0"/>
              <a:pPr/>
              <a:t>10</a:t>
            </a:fld>
            <a:endParaRPr lang="en-US"/>
          </a:p>
        </p:txBody>
      </p:sp>
      <p:pic>
        <p:nvPicPr>
          <p:cNvPr id="7" name="Picture 7" descr="download.jpg">
            <a:extLst>
              <a:ext uri="{FF2B5EF4-FFF2-40B4-BE49-F238E27FC236}">
                <a16:creationId xmlns:a16="http://schemas.microsoft.com/office/drawing/2014/main" id="{E00D6D3D-65B6-2A1C-793C-A5F572C1CB32}"/>
              </a:ext>
            </a:extLst>
          </p:cNvPr>
          <p:cNvPicPr>
            <a:picLocks noChangeAspect="1"/>
          </p:cNvPicPr>
          <p:nvPr/>
        </p:nvPicPr>
        <p:blipFill>
          <a:blip r:embed="rId2"/>
          <a:stretch>
            <a:fillRect/>
          </a:stretch>
        </p:blipFill>
        <p:spPr>
          <a:xfrm>
            <a:off x="5791200" y="170572"/>
            <a:ext cx="2110155" cy="1042179"/>
          </a:xfrm>
          <a:prstGeom prst="rect">
            <a:avLst/>
          </a:prstGeom>
        </p:spPr>
      </p:pic>
    </p:spTree>
    <p:extLst>
      <p:ext uri="{BB962C8B-B14F-4D97-AF65-F5344CB8AC3E}">
        <p14:creationId xmlns:p14="http://schemas.microsoft.com/office/powerpoint/2010/main" val="210333727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33ACE1-BAA5-D149-D6A3-B925B29BCDBF}"/>
              </a:ext>
            </a:extLst>
          </p:cNvPr>
          <p:cNvSpPr>
            <a:spLocks noGrp="1"/>
          </p:cNvSpPr>
          <p:nvPr>
            <p:ph type="title"/>
          </p:nvPr>
        </p:nvSpPr>
        <p:spPr/>
        <p:txBody>
          <a:bodyPr/>
          <a:lstStyle/>
          <a:p>
            <a:r>
              <a:rPr lang="en-US">
                <a:cs typeface="Calibri"/>
              </a:rPr>
              <a:t>Transparency</a:t>
            </a:r>
            <a:endParaRPr lang="en-US"/>
          </a:p>
        </p:txBody>
      </p:sp>
      <p:sp>
        <p:nvSpPr>
          <p:cNvPr id="3" name="Content Placeholder 2">
            <a:extLst>
              <a:ext uri="{FF2B5EF4-FFF2-40B4-BE49-F238E27FC236}">
                <a16:creationId xmlns:a16="http://schemas.microsoft.com/office/drawing/2014/main" id="{EC608B93-9DC6-6780-7C1E-37400D71BA96}"/>
              </a:ext>
            </a:extLst>
          </p:cNvPr>
          <p:cNvSpPr>
            <a:spLocks noGrp="1"/>
          </p:cNvSpPr>
          <p:nvPr>
            <p:ph sz="half" idx="1"/>
          </p:nvPr>
        </p:nvSpPr>
        <p:spPr>
          <a:xfrm>
            <a:off x="253093" y="1444946"/>
            <a:ext cx="6972865" cy="4829669"/>
          </a:xfrm>
        </p:spPr>
        <p:txBody>
          <a:bodyPr vert="horz" lIns="91440" tIns="45720" rIns="91440" bIns="45720" rtlCol="0" anchor="t">
            <a:normAutofit fontScale="92500" lnSpcReduction="20000"/>
          </a:bodyPr>
          <a:lstStyle/>
          <a:p>
            <a:r>
              <a:rPr lang="en-US" dirty="0">
                <a:cs typeface="Calibri"/>
              </a:rPr>
              <a:t>The quality or state of being exposed to the possibility of being attacked or harmed, either physically or emotionally. </a:t>
            </a:r>
          </a:p>
          <a:p>
            <a:r>
              <a:rPr lang="en-US" dirty="0">
                <a:cs typeface="Calibri"/>
              </a:rPr>
              <a:t>Transparency = to say what you CAN say.</a:t>
            </a:r>
          </a:p>
          <a:p>
            <a:r>
              <a:rPr lang="en-US" dirty="0">
                <a:cs typeface="Calibri"/>
              </a:rPr>
              <a:t>Doesn’t mean that you are outing others.</a:t>
            </a:r>
          </a:p>
          <a:p>
            <a:r>
              <a:rPr lang="en-US" dirty="0">
                <a:cs typeface="Calibri"/>
              </a:rPr>
              <a:t>Being vulnerable, yet professional. </a:t>
            </a:r>
          </a:p>
          <a:p>
            <a:r>
              <a:rPr lang="en-US" dirty="0">
                <a:cs typeface="Calibri"/>
              </a:rPr>
              <a:t>Giving others the opportunity to be heard.</a:t>
            </a:r>
          </a:p>
          <a:p>
            <a:r>
              <a:rPr lang="en-US" dirty="0">
                <a:cs typeface="Calibri"/>
              </a:rPr>
              <a:t>Example: Work team was told decisions have been made to no longer do parts of their job anymore. Nothing else was said. Leaving all kinds of questions and unknowns.</a:t>
            </a:r>
          </a:p>
          <a:p>
            <a:endParaRPr lang="en-US">
              <a:cs typeface="Calibri"/>
            </a:endParaRPr>
          </a:p>
        </p:txBody>
      </p:sp>
      <p:sp>
        <p:nvSpPr>
          <p:cNvPr id="5" name="Date Placeholder 4">
            <a:extLst>
              <a:ext uri="{FF2B5EF4-FFF2-40B4-BE49-F238E27FC236}">
                <a16:creationId xmlns:a16="http://schemas.microsoft.com/office/drawing/2014/main" id="{BB823ED7-75A0-1752-E120-311F1B165E47}"/>
              </a:ext>
            </a:extLst>
          </p:cNvPr>
          <p:cNvSpPr>
            <a:spLocks noGrp="1"/>
          </p:cNvSpPr>
          <p:nvPr>
            <p:ph type="dt" sz="half" idx="10"/>
          </p:nvPr>
        </p:nvSpPr>
        <p:spPr/>
        <p:txBody>
          <a:bodyPr/>
          <a:lstStyle/>
          <a:p>
            <a:fld id="{7C198DD1-C477-482D-A126-3FBDD1778E48}" type="datetime1">
              <a:rPr lang="en-US" smtClean="0"/>
              <a:t>6/1/2023</a:t>
            </a:fld>
            <a:endParaRPr lang="en-US"/>
          </a:p>
        </p:txBody>
      </p:sp>
      <p:sp>
        <p:nvSpPr>
          <p:cNvPr id="6" name="Footer Placeholder 5">
            <a:extLst>
              <a:ext uri="{FF2B5EF4-FFF2-40B4-BE49-F238E27FC236}">
                <a16:creationId xmlns:a16="http://schemas.microsoft.com/office/drawing/2014/main" id="{B7B29481-CABE-F4F5-3729-64BC1DD6C83D}"/>
              </a:ext>
            </a:extLst>
          </p:cNvPr>
          <p:cNvSpPr>
            <a:spLocks noGrp="1"/>
          </p:cNvSpPr>
          <p:nvPr>
            <p:ph type="ftr" sz="quarter" idx="3"/>
          </p:nvPr>
        </p:nvSpPr>
        <p:spPr/>
        <p:txBody>
          <a:bodyPr/>
          <a:lstStyle/>
          <a:p>
            <a:r>
              <a:rPr lang="en-US"/>
              <a:t>health.state.mn.us</a:t>
            </a:r>
          </a:p>
        </p:txBody>
      </p:sp>
      <p:sp>
        <p:nvSpPr>
          <p:cNvPr id="7" name="Slide Number Placeholder 6">
            <a:extLst>
              <a:ext uri="{FF2B5EF4-FFF2-40B4-BE49-F238E27FC236}">
                <a16:creationId xmlns:a16="http://schemas.microsoft.com/office/drawing/2014/main" id="{21BC813F-2760-5357-A83F-0D8F6ADE9C98}"/>
              </a:ext>
            </a:extLst>
          </p:cNvPr>
          <p:cNvSpPr>
            <a:spLocks noGrp="1"/>
          </p:cNvSpPr>
          <p:nvPr>
            <p:ph type="sldNum" sz="quarter" idx="12"/>
          </p:nvPr>
        </p:nvSpPr>
        <p:spPr/>
        <p:txBody>
          <a:bodyPr/>
          <a:lstStyle/>
          <a:p>
            <a:fld id="{48F63A3B-78C7-47BE-AE5E-E10140E04643}" type="slidenum">
              <a:rPr lang="en-US" smtClean="0"/>
              <a:t>11</a:t>
            </a:fld>
            <a:endParaRPr lang="en-US"/>
          </a:p>
        </p:txBody>
      </p:sp>
      <p:pic>
        <p:nvPicPr>
          <p:cNvPr id="4" name="Picture 7">
            <a:extLst>
              <a:ext uri="{FF2B5EF4-FFF2-40B4-BE49-F238E27FC236}">
                <a16:creationId xmlns:a16="http://schemas.microsoft.com/office/drawing/2014/main" id="{58903A9E-C46F-0F21-A0E2-3015D1AF4F57}"/>
              </a:ext>
            </a:extLst>
          </p:cNvPr>
          <p:cNvPicPr>
            <a:picLocks noChangeAspect="1"/>
          </p:cNvPicPr>
          <p:nvPr/>
        </p:nvPicPr>
        <p:blipFill>
          <a:blip r:embed="rId2"/>
          <a:stretch>
            <a:fillRect/>
          </a:stretch>
        </p:blipFill>
        <p:spPr>
          <a:xfrm>
            <a:off x="6193971" y="2879221"/>
            <a:ext cx="5573485" cy="2065667"/>
          </a:xfrm>
          <a:prstGeom prst="rect">
            <a:avLst/>
          </a:prstGeom>
        </p:spPr>
      </p:pic>
    </p:spTree>
    <p:extLst>
      <p:ext uri="{BB962C8B-B14F-4D97-AF65-F5344CB8AC3E}">
        <p14:creationId xmlns:p14="http://schemas.microsoft.com/office/powerpoint/2010/main" val="61289403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604CAA-F996-2821-11A6-ADDB1079E20C}"/>
              </a:ext>
            </a:extLst>
          </p:cNvPr>
          <p:cNvSpPr>
            <a:spLocks noGrp="1"/>
          </p:cNvSpPr>
          <p:nvPr>
            <p:ph type="title"/>
          </p:nvPr>
        </p:nvSpPr>
        <p:spPr/>
        <p:txBody>
          <a:bodyPr/>
          <a:lstStyle/>
          <a:p>
            <a:r>
              <a:rPr lang="en-US">
                <a:cs typeface="Calibri"/>
              </a:rPr>
              <a:t>Intentionality</a:t>
            </a:r>
            <a:endParaRPr lang="en-US"/>
          </a:p>
        </p:txBody>
      </p:sp>
      <p:sp>
        <p:nvSpPr>
          <p:cNvPr id="3" name="Content Placeholder 2">
            <a:extLst>
              <a:ext uri="{FF2B5EF4-FFF2-40B4-BE49-F238E27FC236}">
                <a16:creationId xmlns:a16="http://schemas.microsoft.com/office/drawing/2014/main" id="{78257CC6-55C2-C6EF-2C5D-12495A0C415C}"/>
              </a:ext>
            </a:extLst>
          </p:cNvPr>
          <p:cNvSpPr>
            <a:spLocks noGrp="1"/>
          </p:cNvSpPr>
          <p:nvPr>
            <p:ph sz="half" idx="1"/>
          </p:nvPr>
        </p:nvSpPr>
        <p:spPr>
          <a:xfrm>
            <a:off x="838200" y="1594624"/>
            <a:ext cx="10846279" cy="4582339"/>
          </a:xfrm>
        </p:spPr>
        <p:txBody>
          <a:bodyPr vert="horz" lIns="91440" tIns="45720" rIns="91440" bIns="45720" rtlCol="0" anchor="t">
            <a:normAutofit/>
          </a:bodyPr>
          <a:lstStyle/>
          <a:p>
            <a:r>
              <a:rPr lang="en-US" dirty="0">
                <a:cs typeface="Calibri"/>
              </a:rPr>
              <a:t>The fact of being deliberate or purposive.</a:t>
            </a:r>
          </a:p>
          <a:p>
            <a:r>
              <a:rPr lang="en-US" dirty="0">
                <a:cs typeface="Calibri"/>
              </a:rPr>
              <a:t>6 ways to be intentional every day (LucemiConsulting.co.uk): </a:t>
            </a:r>
          </a:p>
          <a:p>
            <a:pPr lvl="1"/>
            <a:r>
              <a:rPr lang="en-US" dirty="0">
                <a:cs typeface="Calibri"/>
              </a:rPr>
              <a:t>Be deliberate with your day. </a:t>
            </a:r>
          </a:p>
          <a:p>
            <a:pPr lvl="1"/>
            <a:r>
              <a:rPr lang="en-US" dirty="0">
                <a:cs typeface="Calibri"/>
              </a:rPr>
              <a:t>Be clear on the result you want. </a:t>
            </a:r>
          </a:p>
          <a:p>
            <a:pPr lvl="1"/>
            <a:r>
              <a:rPr lang="en-US" dirty="0">
                <a:cs typeface="Calibri"/>
              </a:rPr>
              <a:t>Be purposeful with your time </a:t>
            </a:r>
          </a:p>
          <a:p>
            <a:pPr lvl="1"/>
            <a:r>
              <a:rPr lang="en-US" dirty="0">
                <a:cs typeface="Calibri"/>
              </a:rPr>
              <a:t>Be considered with your focus. </a:t>
            </a:r>
          </a:p>
          <a:p>
            <a:pPr lvl="1"/>
            <a:r>
              <a:rPr lang="en-US" dirty="0">
                <a:cs typeface="Calibri"/>
              </a:rPr>
              <a:t>Be focused on your goals (e.g., SPR Skills). </a:t>
            </a:r>
          </a:p>
          <a:p>
            <a:pPr lvl="1"/>
            <a:r>
              <a:rPr lang="en-US" dirty="0">
                <a:cs typeface="Calibri"/>
              </a:rPr>
              <a:t>Be mindful of your most important relationships.</a:t>
            </a:r>
          </a:p>
          <a:p>
            <a:pPr marL="0" indent="0">
              <a:buNone/>
            </a:pPr>
            <a:endParaRPr lang="en-US">
              <a:cs typeface="Calibri"/>
            </a:endParaRPr>
          </a:p>
        </p:txBody>
      </p:sp>
      <p:sp>
        <p:nvSpPr>
          <p:cNvPr id="5" name="Date Placeholder 4">
            <a:extLst>
              <a:ext uri="{FF2B5EF4-FFF2-40B4-BE49-F238E27FC236}">
                <a16:creationId xmlns:a16="http://schemas.microsoft.com/office/drawing/2014/main" id="{369228F8-6071-0E90-3D6D-6EEE8F34841E}"/>
              </a:ext>
            </a:extLst>
          </p:cNvPr>
          <p:cNvSpPr>
            <a:spLocks noGrp="1"/>
          </p:cNvSpPr>
          <p:nvPr>
            <p:ph type="dt" sz="half" idx="10"/>
          </p:nvPr>
        </p:nvSpPr>
        <p:spPr/>
        <p:txBody>
          <a:bodyPr/>
          <a:lstStyle/>
          <a:p>
            <a:fld id="{7C198DD1-C477-482D-A126-3FBDD1778E48}" type="datetime1">
              <a:rPr lang="en-US" smtClean="0"/>
              <a:t>6/1/2023</a:t>
            </a:fld>
            <a:endParaRPr lang="en-US"/>
          </a:p>
        </p:txBody>
      </p:sp>
      <p:sp>
        <p:nvSpPr>
          <p:cNvPr id="6" name="Footer Placeholder 5">
            <a:extLst>
              <a:ext uri="{FF2B5EF4-FFF2-40B4-BE49-F238E27FC236}">
                <a16:creationId xmlns:a16="http://schemas.microsoft.com/office/drawing/2014/main" id="{16F0F12F-B44F-57BC-F9C3-5CD012F66F3C}"/>
              </a:ext>
            </a:extLst>
          </p:cNvPr>
          <p:cNvSpPr>
            <a:spLocks noGrp="1"/>
          </p:cNvSpPr>
          <p:nvPr>
            <p:ph type="ftr" sz="quarter" idx="3"/>
          </p:nvPr>
        </p:nvSpPr>
        <p:spPr/>
        <p:txBody>
          <a:bodyPr/>
          <a:lstStyle/>
          <a:p>
            <a:r>
              <a:rPr lang="en-US"/>
              <a:t>health.state.mn.us</a:t>
            </a:r>
          </a:p>
        </p:txBody>
      </p:sp>
      <p:sp>
        <p:nvSpPr>
          <p:cNvPr id="7" name="Slide Number Placeholder 6">
            <a:extLst>
              <a:ext uri="{FF2B5EF4-FFF2-40B4-BE49-F238E27FC236}">
                <a16:creationId xmlns:a16="http://schemas.microsoft.com/office/drawing/2014/main" id="{05C336F9-3539-2C18-C968-0755E20EB3D4}"/>
              </a:ext>
            </a:extLst>
          </p:cNvPr>
          <p:cNvSpPr>
            <a:spLocks noGrp="1"/>
          </p:cNvSpPr>
          <p:nvPr>
            <p:ph type="sldNum" sz="quarter" idx="12"/>
          </p:nvPr>
        </p:nvSpPr>
        <p:spPr/>
        <p:txBody>
          <a:bodyPr/>
          <a:lstStyle/>
          <a:p>
            <a:fld id="{48F63A3B-78C7-47BE-AE5E-E10140E04643}" type="slidenum">
              <a:rPr lang="en-US" smtClean="0"/>
              <a:t>12</a:t>
            </a:fld>
            <a:endParaRPr lang="en-US"/>
          </a:p>
        </p:txBody>
      </p:sp>
      <p:pic>
        <p:nvPicPr>
          <p:cNvPr id="4" name="Picture 7" descr="How-intentionality-makes-your-life-and-leadership-better.jpg">
            <a:extLst>
              <a:ext uri="{FF2B5EF4-FFF2-40B4-BE49-F238E27FC236}">
                <a16:creationId xmlns:a16="http://schemas.microsoft.com/office/drawing/2014/main" id="{697F4B53-D7F6-28AB-58AD-22131DEA016A}"/>
              </a:ext>
            </a:extLst>
          </p:cNvPr>
          <p:cNvPicPr>
            <a:picLocks noChangeAspect="1"/>
          </p:cNvPicPr>
          <p:nvPr/>
        </p:nvPicPr>
        <p:blipFill>
          <a:blip r:embed="rId2"/>
          <a:stretch>
            <a:fillRect/>
          </a:stretch>
        </p:blipFill>
        <p:spPr>
          <a:xfrm>
            <a:off x="8467165" y="3510400"/>
            <a:ext cx="2743200" cy="1831848"/>
          </a:xfrm>
          <a:prstGeom prst="rect">
            <a:avLst/>
          </a:prstGeom>
        </p:spPr>
      </p:pic>
    </p:spTree>
    <p:extLst>
      <p:ext uri="{BB962C8B-B14F-4D97-AF65-F5344CB8AC3E}">
        <p14:creationId xmlns:p14="http://schemas.microsoft.com/office/powerpoint/2010/main" val="10446022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6BAD8D-5E62-D3DD-EB6E-6AB041651FFD}"/>
              </a:ext>
            </a:extLst>
          </p:cNvPr>
          <p:cNvSpPr>
            <a:spLocks noGrp="1"/>
          </p:cNvSpPr>
          <p:nvPr>
            <p:ph type="title"/>
          </p:nvPr>
        </p:nvSpPr>
        <p:spPr/>
        <p:txBody>
          <a:bodyPr/>
          <a:lstStyle/>
          <a:p>
            <a:r>
              <a:rPr lang="en-US">
                <a:cs typeface="Calibri"/>
              </a:rPr>
              <a:t>The Basics of Intentional Communication </a:t>
            </a:r>
            <a:endParaRPr lang="en-US"/>
          </a:p>
          <a:p>
            <a:endParaRPr lang="en-US">
              <a:cs typeface="Calibri"/>
            </a:endParaRPr>
          </a:p>
        </p:txBody>
      </p:sp>
      <p:sp>
        <p:nvSpPr>
          <p:cNvPr id="3" name="Content Placeholder 2">
            <a:extLst>
              <a:ext uri="{FF2B5EF4-FFF2-40B4-BE49-F238E27FC236}">
                <a16:creationId xmlns:a16="http://schemas.microsoft.com/office/drawing/2014/main" id="{7CB6F26C-DBAE-30E9-DD1D-8E9B265131C1}"/>
              </a:ext>
            </a:extLst>
          </p:cNvPr>
          <p:cNvSpPr>
            <a:spLocks noGrp="1"/>
          </p:cNvSpPr>
          <p:nvPr>
            <p:ph sz="half" idx="1"/>
          </p:nvPr>
        </p:nvSpPr>
        <p:spPr>
          <a:xfrm>
            <a:off x="838200" y="1594624"/>
            <a:ext cx="5690969" cy="4582339"/>
          </a:xfrm>
        </p:spPr>
        <p:txBody>
          <a:bodyPr vert="horz" lIns="91440" tIns="45720" rIns="91440" bIns="45720" rtlCol="0" anchor="t">
            <a:normAutofit/>
          </a:bodyPr>
          <a:lstStyle/>
          <a:p>
            <a:r>
              <a:rPr lang="en-US" dirty="0">
                <a:cs typeface="Calibri"/>
              </a:rPr>
              <a:t>Think before you speak.  </a:t>
            </a:r>
          </a:p>
          <a:p>
            <a:r>
              <a:rPr lang="en-US" dirty="0">
                <a:cs typeface="Calibri"/>
              </a:rPr>
              <a:t>Commit to develop your self-awareness. </a:t>
            </a:r>
          </a:p>
          <a:p>
            <a:r>
              <a:rPr lang="en-US" dirty="0">
                <a:cs typeface="Calibri"/>
              </a:rPr>
              <a:t>Develop skill around your body language habits, especially tone of voice. </a:t>
            </a:r>
          </a:p>
          <a:p>
            <a:r>
              <a:rPr lang="en-US" dirty="0">
                <a:cs typeface="Calibri"/>
              </a:rPr>
              <a:t>Watch your words. </a:t>
            </a:r>
            <a:endParaRPr lang="en-US" dirty="0"/>
          </a:p>
          <a:p>
            <a:r>
              <a:rPr lang="en-US" dirty="0">
                <a:cs typeface="Calibri"/>
              </a:rPr>
              <a:t>Notice what you are feeling in all your communications.  </a:t>
            </a:r>
            <a:endParaRPr lang="en-US" dirty="0"/>
          </a:p>
          <a:p>
            <a:endParaRPr lang="en-US">
              <a:cs typeface="Calibri"/>
            </a:endParaRPr>
          </a:p>
        </p:txBody>
      </p:sp>
      <p:sp>
        <p:nvSpPr>
          <p:cNvPr id="5" name="Date Placeholder 4">
            <a:extLst>
              <a:ext uri="{FF2B5EF4-FFF2-40B4-BE49-F238E27FC236}">
                <a16:creationId xmlns:a16="http://schemas.microsoft.com/office/drawing/2014/main" id="{3E35FEEB-BBD6-2977-4E4A-0134C953D54D}"/>
              </a:ext>
            </a:extLst>
          </p:cNvPr>
          <p:cNvSpPr>
            <a:spLocks noGrp="1"/>
          </p:cNvSpPr>
          <p:nvPr>
            <p:ph type="dt" sz="half" idx="10"/>
          </p:nvPr>
        </p:nvSpPr>
        <p:spPr/>
        <p:txBody>
          <a:bodyPr/>
          <a:lstStyle/>
          <a:p>
            <a:fld id="{7C198DD1-C477-482D-A126-3FBDD1778E48}" type="datetime1">
              <a:rPr lang="en-US" smtClean="0"/>
              <a:t>6/1/2023</a:t>
            </a:fld>
            <a:endParaRPr lang="en-US"/>
          </a:p>
        </p:txBody>
      </p:sp>
      <p:sp>
        <p:nvSpPr>
          <p:cNvPr id="6" name="Footer Placeholder 5">
            <a:extLst>
              <a:ext uri="{FF2B5EF4-FFF2-40B4-BE49-F238E27FC236}">
                <a16:creationId xmlns:a16="http://schemas.microsoft.com/office/drawing/2014/main" id="{F9D64840-F736-BC3C-A3F4-54E92AADE340}"/>
              </a:ext>
            </a:extLst>
          </p:cNvPr>
          <p:cNvSpPr>
            <a:spLocks noGrp="1"/>
          </p:cNvSpPr>
          <p:nvPr>
            <p:ph type="ftr" sz="quarter" idx="3"/>
          </p:nvPr>
        </p:nvSpPr>
        <p:spPr/>
        <p:txBody>
          <a:bodyPr/>
          <a:lstStyle/>
          <a:p>
            <a:r>
              <a:rPr lang="en-US"/>
              <a:t>health.state.mn.us</a:t>
            </a:r>
          </a:p>
        </p:txBody>
      </p:sp>
      <p:sp>
        <p:nvSpPr>
          <p:cNvPr id="7" name="Slide Number Placeholder 6">
            <a:extLst>
              <a:ext uri="{FF2B5EF4-FFF2-40B4-BE49-F238E27FC236}">
                <a16:creationId xmlns:a16="http://schemas.microsoft.com/office/drawing/2014/main" id="{EF9730B1-A8C8-709C-099D-8327420DFD82}"/>
              </a:ext>
            </a:extLst>
          </p:cNvPr>
          <p:cNvSpPr>
            <a:spLocks noGrp="1"/>
          </p:cNvSpPr>
          <p:nvPr>
            <p:ph type="sldNum" sz="quarter" idx="12"/>
          </p:nvPr>
        </p:nvSpPr>
        <p:spPr/>
        <p:txBody>
          <a:bodyPr/>
          <a:lstStyle/>
          <a:p>
            <a:fld id="{48F63A3B-78C7-47BE-AE5E-E10140E04643}" type="slidenum">
              <a:rPr lang="en-US" smtClean="0"/>
              <a:t>13</a:t>
            </a:fld>
            <a:endParaRPr lang="en-US"/>
          </a:p>
        </p:txBody>
      </p:sp>
      <p:pic>
        <p:nvPicPr>
          <p:cNvPr id="4" name="Picture 7">
            <a:extLst>
              <a:ext uri="{FF2B5EF4-FFF2-40B4-BE49-F238E27FC236}">
                <a16:creationId xmlns:a16="http://schemas.microsoft.com/office/drawing/2014/main" id="{C246B512-B56D-C1BE-3E96-DB5A0EAE3FD1}"/>
              </a:ext>
            </a:extLst>
          </p:cNvPr>
          <p:cNvPicPr>
            <a:picLocks noChangeAspect="1"/>
          </p:cNvPicPr>
          <p:nvPr/>
        </p:nvPicPr>
        <p:blipFill>
          <a:blip r:embed="rId2"/>
          <a:stretch>
            <a:fillRect/>
          </a:stretch>
        </p:blipFill>
        <p:spPr>
          <a:xfrm>
            <a:off x="6955971" y="2256775"/>
            <a:ext cx="5151664" cy="3011201"/>
          </a:xfrm>
          <a:prstGeom prst="rect">
            <a:avLst/>
          </a:prstGeom>
        </p:spPr>
      </p:pic>
    </p:spTree>
    <p:extLst>
      <p:ext uri="{BB962C8B-B14F-4D97-AF65-F5344CB8AC3E}">
        <p14:creationId xmlns:p14="http://schemas.microsoft.com/office/powerpoint/2010/main" val="193361100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44B71B-E644-47ED-B452-FAF45A24C3B6}"/>
              </a:ext>
            </a:extLst>
          </p:cNvPr>
          <p:cNvSpPr>
            <a:spLocks noGrp="1"/>
          </p:cNvSpPr>
          <p:nvPr>
            <p:ph type="title"/>
          </p:nvPr>
        </p:nvSpPr>
        <p:spPr/>
        <p:txBody>
          <a:bodyPr/>
          <a:lstStyle/>
          <a:p>
            <a:r>
              <a:rPr lang="en-US">
                <a:cs typeface="Calibri"/>
              </a:rPr>
              <a:t>Consistent Messages</a:t>
            </a:r>
            <a:endParaRPr lang="en-US"/>
          </a:p>
        </p:txBody>
      </p:sp>
      <p:sp>
        <p:nvSpPr>
          <p:cNvPr id="3" name="Content Placeholder 2">
            <a:extLst>
              <a:ext uri="{FF2B5EF4-FFF2-40B4-BE49-F238E27FC236}">
                <a16:creationId xmlns:a16="http://schemas.microsoft.com/office/drawing/2014/main" id="{B6A80DAF-87F5-7CD6-98F6-D2C400194AF1}"/>
              </a:ext>
            </a:extLst>
          </p:cNvPr>
          <p:cNvSpPr>
            <a:spLocks noGrp="1"/>
          </p:cNvSpPr>
          <p:nvPr>
            <p:ph idx="1"/>
          </p:nvPr>
        </p:nvSpPr>
        <p:spPr/>
        <p:txBody>
          <a:bodyPr vert="horz" lIns="182880" tIns="182880" rIns="182880" bIns="182880" rtlCol="0" anchor="t">
            <a:normAutofit lnSpcReduction="10000"/>
          </a:bodyPr>
          <a:lstStyle/>
          <a:p>
            <a:r>
              <a:rPr lang="en-US">
                <a:cs typeface="Calibri"/>
              </a:rPr>
              <a:t>Consistent Messages build TRUST because of the consistency, not the changing content of the messages</a:t>
            </a:r>
            <a:r>
              <a:rPr lang="en-US" dirty="0">
                <a:cs typeface="Calibri"/>
              </a:rPr>
              <a:t>. </a:t>
            </a:r>
            <a:endParaRPr lang="en-US">
              <a:cs typeface="Calibri"/>
            </a:endParaRPr>
          </a:p>
          <a:p>
            <a:r>
              <a:rPr lang="en-US" dirty="0">
                <a:cs typeface="Calibri"/>
              </a:rPr>
              <a:t>In and out of disaster the content is going to change due to the </a:t>
            </a:r>
            <a:r>
              <a:rPr lang="en-US">
                <a:cs typeface="Calibri"/>
              </a:rPr>
              <a:t>situations. </a:t>
            </a:r>
          </a:p>
          <a:p>
            <a:r>
              <a:rPr lang="en-US" dirty="0">
                <a:cs typeface="Calibri"/>
              </a:rPr>
              <a:t>Disaster response example: "We will give you updated information every hour on the hour." If we do that people are more likely to stay with us because we did what we said we were going to do (trust). </a:t>
            </a:r>
            <a:endParaRPr lang="en-US" dirty="0"/>
          </a:p>
          <a:p>
            <a:r>
              <a:rPr lang="en-US" dirty="0">
                <a:cs typeface="Calibri"/>
              </a:rPr>
              <a:t>Non-disaster response example: Manager to staff, "When I get updates, I will give them to you." When that is done, even if there isn't an update just yet, the staff will feel confident that they have as much information as possible (trust).</a:t>
            </a:r>
          </a:p>
          <a:p>
            <a:endParaRPr lang="en-US">
              <a:cs typeface="Calibri"/>
            </a:endParaRPr>
          </a:p>
        </p:txBody>
      </p:sp>
      <p:sp>
        <p:nvSpPr>
          <p:cNvPr id="4" name="Date Placeholder 3">
            <a:extLst>
              <a:ext uri="{FF2B5EF4-FFF2-40B4-BE49-F238E27FC236}">
                <a16:creationId xmlns:a16="http://schemas.microsoft.com/office/drawing/2014/main" id="{A787A639-F108-2A7C-8393-C272007CD8C9}"/>
              </a:ext>
            </a:extLst>
          </p:cNvPr>
          <p:cNvSpPr>
            <a:spLocks noGrp="1"/>
          </p:cNvSpPr>
          <p:nvPr>
            <p:ph type="dt" sz="half" idx="10"/>
          </p:nvPr>
        </p:nvSpPr>
        <p:spPr/>
        <p:txBody>
          <a:bodyPr/>
          <a:lstStyle/>
          <a:p>
            <a:fld id="{9A198C9B-0587-4A1E-9E03-E4C9FE222F08}" type="datetime1">
              <a:rPr lang="en-US" smtClean="0"/>
              <a:t>6/1/2023</a:t>
            </a:fld>
            <a:endParaRPr lang="en-US"/>
          </a:p>
        </p:txBody>
      </p:sp>
      <p:sp>
        <p:nvSpPr>
          <p:cNvPr id="5" name="Footer Placeholder 4">
            <a:extLst>
              <a:ext uri="{FF2B5EF4-FFF2-40B4-BE49-F238E27FC236}">
                <a16:creationId xmlns:a16="http://schemas.microsoft.com/office/drawing/2014/main" id="{53F7FA62-864E-AD40-3311-F57CA9156BA2}"/>
              </a:ext>
            </a:extLst>
          </p:cNvPr>
          <p:cNvSpPr>
            <a:spLocks noGrp="1"/>
          </p:cNvSpPr>
          <p:nvPr>
            <p:ph type="ftr" sz="quarter" idx="3"/>
          </p:nvPr>
        </p:nvSpPr>
        <p:spPr/>
        <p:txBody>
          <a:bodyPr/>
          <a:lstStyle/>
          <a:p>
            <a:r>
              <a:rPr lang="en-US"/>
              <a:t>health.state.mn.us</a:t>
            </a:r>
          </a:p>
        </p:txBody>
      </p:sp>
      <p:sp>
        <p:nvSpPr>
          <p:cNvPr id="6" name="Slide Number Placeholder 5">
            <a:extLst>
              <a:ext uri="{FF2B5EF4-FFF2-40B4-BE49-F238E27FC236}">
                <a16:creationId xmlns:a16="http://schemas.microsoft.com/office/drawing/2014/main" id="{F24948DB-0CB7-0EF8-B30B-11FFB6686DC1}"/>
              </a:ext>
            </a:extLst>
          </p:cNvPr>
          <p:cNvSpPr>
            <a:spLocks noGrp="1"/>
          </p:cNvSpPr>
          <p:nvPr>
            <p:ph type="sldNum" sz="quarter" idx="12"/>
          </p:nvPr>
        </p:nvSpPr>
        <p:spPr/>
        <p:txBody>
          <a:bodyPr/>
          <a:lstStyle/>
          <a:p>
            <a:fld id="{48F63A3B-78C7-47BE-AE5E-E10140E04643}" type="slidenum">
              <a:rPr lang="en-US" smtClean="0"/>
              <a:t>14</a:t>
            </a:fld>
            <a:endParaRPr lang="en-US"/>
          </a:p>
        </p:txBody>
      </p:sp>
    </p:spTree>
    <p:extLst>
      <p:ext uri="{BB962C8B-B14F-4D97-AF65-F5344CB8AC3E}">
        <p14:creationId xmlns:p14="http://schemas.microsoft.com/office/powerpoint/2010/main" val="424918268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E66C76-3F5F-7605-5145-D2A6C9D1985E}"/>
              </a:ext>
            </a:extLst>
          </p:cNvPr>
          <p:cNvSpPr>
            <a:spLocks noGrp="1"/>
          </p:cNvSpPr>
          <p:nvPr>
            <p:ph type="title"/>
          </p:nvPr>
        </p:nvSpPr>
        <p:spPr/>
        <p:txBody>
          <a:bodyPr/>
          <a:lstStyle/>
          <a:p>
            <a:r>
              <a:rPr lang="en-US">
                <a:cs typeface="Calibri"/>
              </a:rPr>
              <a:t>Consistent logo</a:t>
            </a:r>
            <a:endParaRPr lang="en-US"/>
          </a:p>
        </p:txBody>
      </p:sp>
      <p:pic>
        <p:nvPicPr>
          <p:cNvPr id="7" name="Picture 7">
            <a:extLst>
              <a:ext uri="{FF2B5EF4-FFF2-40B4-BE49-F238E27FC236}">
                <a16:creationId xmlns:a16="http://schemas.microsoft.com/office/drawing/2014/main" id="{F118E880-28E6-76FD-79D0-A858F60658B7}"/>
              </a:ext>
            </a:extLst>
          </p:cNvPr>
          <p:cNvPicPr>
            <a:picLocks noGrp="1" noChangeAspect="1"/>
          </p:cNvPicPr>
          <p:nvPr>
            <p:ph idx="1"/>
          </p:nvPr>
        </p:nvPicPr>
        <p:blipFill>
          <a:blip r:embed="rId2"/>
          <a:stretch>
            <a:fillRect/>
          </a:stretch>
        </p:blipFill>
        <p:spPr>
          <a:xfrm>
            <a:off x="1167262" y="310049"/>
            <a:ext cx="4264685" cy="609242"/>
          </a:xfrm>
        </p:spPr>
      </p:pic>
      <p:sp>
        <p:nvSpPr>
          <p:cNvPr id="4" name="Date Placeholder 3">
            <a:extLst>
              <a:ext uri="{FF2B5EF4-FFF2-40B4-BE49-F238E27FC236}">
                <a16:creationId xmlns:a16="http://schemas.microsoft.com/office/drawing/2014/main" id="{BE0362BF-2F39-81C8-864A-A503F913EAAD}"/>
              </a:ext>
            </a:extLst>
          </p:cNvPr>
          <p:cNvSpPr>
            <a:spLocks noGrp="1"/>
          </p:cNvSpPr>
          <p:nvPr>
            <p:ph type="dt" sz="half" idx="10"/>
          </p:nvPr>
        </p:nvSpPr>
        <p:spPr/>
        <p:txBody>
          <a:bodyPr/>
          <a:lstStyle/>
          <a:p>
            <a:fld id="{9A198C9B-0587-4A1E-9E03-E4C9FE222F08}" type="datetime1">
              <a:rPr lang="en-US" smtClean="0"/>
              <a:t>6/1/2023</a:t>
            </a:fld>
            <a:endParaRPr lang="en-US"/>
          </a:p>
        </p:txBody>
      </p:sp>
      <p:sp>
        <p:nvSpPr>
          <p:cNvPr id="5" name="Footer Placeholder 4">
            <a:extLst>
              <a:ext uri="{FF2B5EF4-FFF2-40B4-BE49-F238E27FC236}">
                <a16:creationId xmlns:a16="http://schemas.microsoft.com/office/drawing/2014/main" id="{C1EED2D1-73FA-0E91-4E00-2E9F44B37C46}"/>
              </a:ext>
            </a:extLst>
          </p:cNvPr>
          <p:cNvSpPr>
            <a:spLocks noGrp="1"/>
          </p:cNvSpPr>
          <p:nvPr>
            <p:ph type="ftr" sz="quarter" idx="3"/>
          </p:nvPr>
        </p:nvSpPr>
        <p:spPr/>
        <p:txBody>
          <a:bodyPr/>
          <a:lstStyle/>
          <a:p>
            <a:r>
              <a:rPr lang="en-US"/>
              <a:t>health.state.mn.us</a:t>
            </a:r>
          </a:p>
        </p:txBody>
      </p:sp>
      <p:sp>
        <p:nvSpPr>
          <p:cNvPr id="6" name="Slide Number Placeholder 5">
            <a:extLst>
              <a:ext uri="{FF2B5EF4-FFF2-40B4-BE49-F238E27FC236}">
                <a16:creationId xmlns:a16="http://schemas.microsoft.com/office/drawing/2014/main" id="{43DB667C-029D-33FB-E8FF-53BD1CFC178A}"/>
              </a:ext>
            </a:extLst>
          </p:cNvPr>
          <p:cNvSpPr>
            <a:spLocks noGrp="1"/>
          </p:cNvSpPr>
          <p:nvPr>
            <p:ph type="sldNum" sz="quarter" idx="12"/>
          </p:nvPr>
        </p:nvSpPr>
        <p:spPr/>
        <p:txBody>
          <a:bodyPr/>
          <a:lstStyle/>
          <a:p>
            <a:fld id="{48F63A3B-78C7-47BE-AE5E-E10140E04643}" type="slidenum">
              <a:rPr lang="en-US" smtClean="0"/>
              <a:t>15</a:t>
            </a:fld>
            <a:endParaRPr lang="en-US"/>
          </a:p>
        </p:txBody>
      </p:sp>
      <p:pic>
        <p:nvPicPr>
          <p:cNvPr id="3" name="Picture 7">
            <a:extLst>
              <a:ext uri="{FF2B5EF4-FFF2-40B4-BE49-F238E27FC236}">
                <a16:creationId xmlns:a16="http://schemas.microsoft.com/office/drawing/2014/main" id="{7A4403D2-CD08-C7AA-BB65-2CE2179C9B7F}"/>
              </a:ext>
            </a:extLst>
          </p:cNvPr>
          <p:cNvPicPr>
            <a:picLocks noChangeAspect="1"/>
          </p:cNvPicPr>
          <p:nvPr/>
        </p:nvPicPr>
        <p:blipFill>
          <a:blip r:embed="rId3"/>
          <a:stretch>
            <a:fillRect/>
          </a:stretch>
        </p:blipFill>
        <p:spPr>
          <a:xfrm>
            <a:off x="1046672" y="1480419"/>
            <a:ext cx="2133600" cy="2143125"/>
          </a:xfrm>
          <a:prstGeom prst="rect">
            <a:avLst/>
          </a:prstGeom>
        </p:spPr>
      </p:pic>
      <p:pic>
        <p:nvPicPr>
          <p:cNvPr id="8" name="Picture 8">
            <a:extLst>
              <a:ext uri="{FF2B5EF4-FFF2-40B4-BE49-F238E27FC236}">
                <a16:creationId xmlns:a16="http://schemas.microsoft.com/office/drawing/2014/main" id="{7B9C1D77-691E-CA04-B003-3C00BA1A3B00}"/>
              </a:ext>
            </a:extLst>
          </p:cNvPr>
          <p:cNvPicPr>
            <a:picLocks noChangeAspect="1"/>
          </p:cNvPicPr>
          <p:nvPr/>
        </p:nvPicPr>
        <p:blipFill>
          <a:blip r:embed="rId4"/>
          <a:stretch>
            <a:fillRect/>
          </a:stretch>
        </p:blipFill>
        <p:spPr>
          <a:xfrm>
            <a:off x="8877570" y="3752042"/>
            <a:ext cx="2143125" cy="2143125"/>
          </a:xfrm>
          <a:prstGeom prst="rect">
            <a:avLst/>
          </a:prstGeom>
        </p:spPr>
      </p:pic>
      <p:pic>
        <p:nvPicPr>
          <p:cNvPr id="9" name="Picture 9">
            <a:extLst>
              <a:ext uri="{FF2B5EF4-FFF2-40B4-BE49-F238E27FC236}">
                <a16:creationId xmlns:a16="http://schemas.microsoft.com/office/drawing/2014/main" id="{96C49D76-8D2F-E0A3-20A1-127DC6D32564}"/>
              </a:ext>
            </a:extLst>
          </p:cNvPr>
          <p:cNvPicPr>
            <a:picLocks noChangeAspect="1"/>
          </p:cNvPicPr>
          <p:nvPr/>
        </p:nvPicPr>
        <p:blipFill>
          <a:blip r:embed="rId5"/>
          <a:stretch>
            <a:fillRect/>
          </a:stretch>
        </p:blipFill>
        <p:spPr>
          <a:xfrm>
            <a:off x="8419381" y="1481961"/>
            <a:ext cx="2743200" cy="1536192"/>
          </a:xfrm>
          <a:prstGeom prst="rect">
            <a:avLst/>
          </a:prstGeom>
        </p:spPr>
      </p:pic>
      <p:pic>
        <p:nvPicPr>
          <p:cNvPr id="10" name="Picture 10">
            <a:extLst>
              <a:ext uri="{FF2B5EF4-FFF2-40B4-BE49-F238E27FC236}">
                <a16:creationId xmlns:a16="http://schemas.microsoft.com/office/drawing/2014/main" id="{54FBA380-2C83-847C-C1A3-EA32478A6AD0}"/>
              </a:ext>
            </a:extLst>
          </p:cNvPr>
          <p:cNvPicPr>
            <a:picLocks noChangeAspect="1"/>
          </p:cNvPicPr>
          <p:nvPr/>
        </p:nvPicPr>
        <p:blipFill>
          <a:blip r:embed="rId6"/>
          <a:stretch>
            <a:fillRect/>
          </a:stretch>
        </p:blipFill>
        <p:spPr>
          <a:xfrm>
            <a:off x="1985962" y="3862298"/>
            <a:ext cx="2124075" cy="2152650"/>
          </a:xfrm>
          <a:prstGeom prst="rect">
            <a:avLst/>
          </a:prstGeom>
        </p:spPr>
      </p:pic>
      <p:pic>
        <p:nvPicPr>
          <p:cNvPr id="11" name="Picture 11">
            <a:extLst>
              <a:ext uri="{FF2B5EF4-FFF2-40B4-BE49-F238E27FC236}">
                <a16:creationId xmlns:a16="http://schemas.microsoft.com/office/drawing/2014/main" id="{E00A59CF-0FDA-99BB-6AA4-01F7346964EF}"/>
              </a:ext>
            </a:extLst>
          </p:cNvPr>
          <p:cNvPicPr>
            <a:picLocks noChangeAspect="1"/>
          </p:cNvPicPr>
          <p:nvPr/>
        </p:nvPicPr>
        <p:blipFill>
          <a:blip r:embed="rId7"/>
          <a:stretch>
            <a:fillRect/>
          </a:stretch>
        </p:blipFill>
        <p:spPr>
          <a:xfrm>
            <a:off x="5268686" y="4329124"/>
            <a:ext cx="2743200" cy="1411039"/>
          </a:xfrm>
          <a:prstGeom prst="rect">
            <a:avLst/>
          </a:prstGeom>
        </p:spPr>
      </p:pic>
      <p:pic>
        <p:nvPicPr>
          <p:cNvPr id="12" name="Picture 12">
            <a:extLst>
              <a:ext uri="{FF2B5EF4-FFF2-40B4-BE49-F238E27FC236}">
                <a16:creationId xmlns:a16="http://schemas.microsoft.com/office/drawing/2014/main" id="{5FAC27C7-6F2B-78A6-0677-F3D22CE29F71}"/>
              </a:ext>
            </a:extLst>
          </p:cNvPr>
          <p:cNvPicPr>
            <a:picLocks noChangeAspect="1"/>
          </p:cNvPicPr>
          <p:nvPr/>
        </p:nvPicPr>
        <p:blipFill>
          <a:blip r:embed="rId8"/>
          <a:stretch>
            <a:fillRect/>
          </a:stretch>
        </p:blipFill>
        <p:spPr>
          <a:xfrm>
            <a:off x="3636509" y="1554617"/>
            <a:ext cx="2143125" cy="2143125"/>
          </a:xfrm>
          <a:prstGeom prst="rect">
            <a:avLst/>
          </a:prstGeom>
        </p:spPr>
      </p:pic>
      <p:pic>
        <p:nvPicPr>
          <p:cNvPr id="13" name="Picture 13">
            <a:extLst>
              <a:ext uri="{FF2B5EF4-FFF2-40B4-BE49-F238E27FC236}">
                <a16:creationId xmlns:a16="http://schemas.microsoft.com/office/drawing/2014/main" id="{92F59E72-4B6C-8793-3EAE-4FB859F44BA3}"/>
              </a:ext>
            </a:extLst>
          </p:cNvPr>
          <p:cNvPicPr>
            <a:picLocks noChangeAspect="1"/>
          </p:cNvPicPr>
          <p:nvPr/>
        </p:nvPicPr>
        <p:blipFill>
          <a:blip r:embed="rId9"/>
          <a:stretch>
            <a:fillRect/>
          </a:stretch>
        </p:blipFill>
        <p:spPr>
          <a:xfrm>
            <a:off x="6548438" y="1595438"/>
            <a:ext cx="2143125" cy="2143125"/>
          </a:xfrm>
          <a:prstGeom prst="rect">
            <a:avLst/>
          </a:prstGeom>
        </p:spPr>
      </p:pic>
    </p:spTree>
    <p:extLst>
      <p:ext uri="{BB962C8B-B14F-4D97-AF65-F5344CB8AC3E}">
        <p14:creationId xmlns:p14="http://schemas.microsoft.com/office/powerpoint/2010/main" val="113542517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F78E75-FCD4-AC41-DA60-31FBC66AEFDA}"/>
              </a:ext>
            </a:extLst>
          </p:cNvPr>
          <p:cNvSpPr>
            <a:spLocks noGrp="1"/>
          </p:cNvSpPr>
          <p:nvPr>
            <p:ph type="title"/>
          </p:nvPr>
        </p:nvSpPr>
        <p:spPr>
          <a:xfrm>
            <a:off x="838200" y="-1"/>
            <a:ext cx="10515600" cy="1147989"/>
          </a:xfrm>
        </p:spPr>
        <p:txBody>
          <a:bodyPr>
            <a:normAutofit/>
          </a:bodyPr>
          <a:lstStyle/>
          <a:p>
            <a:pPr algn="ctr"/>
            <a:r>
              <a:rPr lang="en-US">
                <a:cs typeface="Calibri"/>
              </a:rPr>
              <a:t>You are the Logo</a:t>
            </a:r>
            <a:endParaRPr lang="en-US">
              <a:ea typeface="Calibri"/>
              <a:cs typeface="Calibri"/>
            </a:endParaRPr>
          </a:p>
        </p:txBody>
      </p:sp>
      <p:pic>
        <p:nvPicPr>
          <p:cNvPr id="7" name="Picture 7">
            <a:extLst>
              <a:ext uri="{FF2B5EF4-FFF2-40B4-BE49-F238E27FC236}">
                <a16:creationId xmlns:a16="http://schemas.microsoft.com/office/drawing/2014/main" id="{8D9AF6CE-56BF-23F9-0E44-8C1F0628BDD8}"/>
              </a:ext>
            </a:extLst>
          </p:cNvPr>
          <p:cNvPicPr>
            <a:picLocks noGrp="1" noChangeAspect="1"/>
          </p:cNvPicPr>
          <p:nvPr>
            <p:ph idx="1"/>
          </p:nvPr>
        </p:nvPicPr>
        <p:blipFill>
          <a:blip r:embed="rId2"/>
          <a:stretch>
            <a:fillRect/>
          </a:stretch>
        </p:blipFill>
        <p:spPr>
          <a:xfrm>
            <a:off x="1636940" y="2488618"/>
            <a:ext cx="8809263" cy="2140402"/>
          </a:xfrm>
        </p:spPr>
      </p:pic>
      <p:sp>
        <p:nvSpPr>
          <p:cNvPr id="4" name="Date Placeholder 3">
            <a:extLst>
              <a:ext uri="{FF2B5EF4-FFF2-40B4-BE49-F238E27FC236}">
                <a16:creationId xmlns:a16="http://schemas.microsoft.com/office/drawing/2014/main" id="{D3FDEB4B-0E6C-600E-1E72-6AE2322D438B}"/>
              </a:ext>
            </a:extLst>
          </p:cNvPr>
          <p:cNvSpPr>
            <a:spLocks noGrp="1"/>
          </p:cNvSpPr>
          <p:nvPr>
            <p:ph type="dt" sz="half" idx="10"/>
          </p:nvPr>
        </p:nvSpPr>
        <p:spPr/>
        <p:txBody>
          <a:bodyPr/>
          <a:lstStyle/>
          <a:p>
            <a:fld id="{9A198C9B-0587-4A1E-9E03-E4C9FE222F08}" type="datetime1">
              <a:rPr lang="en-US" smtClean="0"/>
              <a:t>6/1/2023</a:t>
            </a:fld>
            <a:endParaRPr lang="en-US"/>
          </a:p>
        </p:txBody>
      </p:sp>
      <p:sp>
        <p:nvSpPr>
          <p:cNvPr id="5" name="Footer Placeholder 4">
            <a:extLst>
              <a:ext uri="{FF2B5EF4-FFF2-40B4-BE49-F238E27FC236}">
                <a16:creationId xmlns:a16="http://schemas.microsoft.com/office/drawing/2014/main" id="{60EF6DE0-4FE5-185B-8F77-23FC85F403F2}"/>
              </a:ext>
            </a:extLst>
          </p:cNvPr>
          <p:cNvSpPr>
            <a:spLocks noGrp="1"/>
          </p:cNvSpPr>
          <p:nvPr>
            <p:ph type="ftr" sz="quarter" idx="3"/>
          </p:nvPr>
        </p:nvSpPr>
        <p:spPr/>
        <p:txBody>
          <a:bodyPr/>
          <a:lstStyle/>
          <a:p>
            <a:r>
              <a:rPr lang="en-US"/>
              <a:t>health.state.mn.us</a:t>
            </a:r>
          </a:p>
        </p:txBody>
      </p:sp>
      <p:sp>
        <p:nvSpPr>
          <p:cNvPr id="6" name="Slide Number Placeholder 5">
            <a:extLst>
              <a:ext uri="{FF2B5EF4-FFF2-40B4-BE49-F238E27FC236}">
                <a16:creationId xmlns:a16="http://schemas.microsoft.com/office/drawing/2014/main" id="{CDD7C93D-1E6E-5C46-E44A-9C983A95E0AC}"/>
              </a:ext>
            </a:extLst>
          </p:cNvPr>
          <p:cNvSpPr>
            <a:spLocks noGrp="1"/>
          </p:cNvSpPr>
          <p:nvPr>
            <p:ph type="sldNum" sz="quarter" idx="12"/>
          </p:nvPr>
        </p:nvSpPr>
        <p:spPr/>
        <p:txBody>
          <a:bodyPr/>
          <a:lstStyle/>
          <a:p>
            <a:fld id="{48F63A3B-78C7-47BE-AE5E-E10140E04643}" type="slidenum">
              <a:rPr lang="en-US" smtClean="0"/>
              <a:t>16</a:t>
            </a:fld>
            <a:endParaRPr lang="en-US"/>
          </a:p>
        </p:txBody>
      </p:sp>
    </p:spTree>
    <p:extLst>
      <p:ext uri="{BB962C8B-B14F-4D97-AF65-F5344CB8AC3E}">
        <p14:creationId xmlns:p14="http://schemas.microsoft.com/office/powerpoint/2010/main" val="255604544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C9B9C2-0ACC-A535-E5EB-3CE81B6CBE75}"/>
              </a:ext>
            </a:extLst>
          </p:cNvPr>
          <p:cNvSpPr>
            <a:spLocks noGrp="1"/>
          </p:cNvSpPr>
          <p:nvPr>
            <p:ph type="title"/>
          </p:nvPr>
        </p:nvSpPr>
        <p:spPr/>
        <p:txBody>
          <a:bodyPr/>
          <a:lstStyle/>
          <a:p>
            <a:r>
              <a:rPr lang="en-US">
                <a:cs typeface="Calibri"/>
              </a:rPr>
              <a:t>Integrity</a:t>
            </a:r>
            <a:endParaRPr lang="en-US"/>
          </a:p>
        </p:txBody>
      </p:sp>
      <p:sp>
        <p:nvSpPr>
          <p:cNvPr id="3" name="Content Placeholder 2">
            <a:extLst>
              <a:ext uri="{FF2B5EF4-FFF2-40B4-BE49-F238E27FC236}">
                <a16:creationId xmlns:a16="http://schemas.microsoft.com/office/drawing/2014/main" id="{ACB70757-8C72-F00B-372D-2FA67DCE8A0B}"/>
              </a:ext>
            </a:extLst>
          </p:cNvPr>
          <p:cNvSpPr>
            <a:spLocks noGrp="1"/>
          </p:cNvSpPr>
          <p:nvPr>
            <p:ph idx="1"/>
          </p:nvPr>
        </p:nvSpPr>
        <p:spPr>
          <a:xfrm>
            <a:off x="89808" y="1322482"/>
            <a:ext cx="7532434" cy="5099409"/>
          </a:xfrm>
        </p:spPr>
        <p:txBody>
          <a:bodyPr vert="horz" lIns="91440" tIns="45720" rIns="91440" bIns="45720" rtlCol="0" anchor="t">
            <a:normAutofit fontScale="92500" lnSpcReduction="10000"/>
          </a:bodyPr>
          <a:lstStyle/>
          <a:p>
            <a:r>
              <a:rPr lang="en-US" dirty="0">
                <a:cs typeface="Calibri"/>
              </a:rPr>
              <a:t>Although integrity is at the top of the pyramid, it is assumed not to be foundational, but it is. We cannot assume that because people address the other elements of communication they will communicate with integrity.</a:t>
            </a:r>
          </a:p>
          <a:p>
            <a:r>
              <a:rPr lang="en-US" dirty="0">
                <a:cs typeface="Calibri"/>
              </a:rPr>
              <a:t>What do we mean by speaking with integrity = the quality of being honest and having strong moral principles; the state of being whole and undivided. </a:t>
            </a:r>
          </a:p>
          <a:p>
            <a:r>
              <a:rPr lang="en-US" dirty="0">
                <a:cs typeface="Calibri"/>
              </a:rPr>
              <a:t>4 values of integrity: </a:t>
            </a:r>
            <a:endParaRPr lang="en-US" dirty="0"/>
          </a:p>
          <a:p>
            <a:pPr lvl="1"/>
            <a:r>
              <a:rPr lang="en-US" dirty="0">
                <a:cs typeface="Calibri"/>
              </a:rPr>
              <a:t>Sound judgment</a:t>
            </a:r>
          </a:p>
          <a:p>
            <a:pPr lvl="1"/>
            <a:r>
              <a:rPr lang="en-US" dirty="0">
                <a:cs typeface="Calibri"/>
              </a:rPr>
              <a:t>Honesty </a:t>
            </a:r>
          </a:p>
          <a:p>
            <a:pPr lvl="1"/>
            <a:r>
              <a:rPr lang="en-US" dirty="0">
                <a:cs typeface="Calibri"/>
              </a:rPr>
              <a:t>Dependability </a:t>
            </a:r>
          </a:p>
          <a:p>
            <a:pPr lvl="1"/>
            <a:r>
              <a:rPr lang="en-US" dirty="0">
                <a:cs typeface="Calibri"/>
              </a:rPr>
              <a:t>Loyalty </a:t>
            </a:r>
            <a:endParaRPr lang="en-US" dirty="0"/>
          </a:p>
          <a:p>
            <a:endParaRPr lang="en-US">
              <a:cs typeface="Calibri"/>
            </a:endParaRPr>
          </a:p>
        </p:txBody>
      </p:sp>
      <p:sp>
        <p:nvSpPr>
          <p:cNvPr id="4" name="Date Placeholder 3">
            <a:extLst>
              <a:ext uri="{FF2B5EF4-FFF2-40B4-BE49-F238E27FC236}">
                <a16:creationId xmlns:a16="http://schemas.microsoft.com/office/drawing/2014/main" id="{7A1EC4B8-E633-8492-54DE-92D8EEFEF3F9}"/>
              </a:ext>
            </a:extLst>
          </p:cNvPr>
          <p:cNvSpPr>
            <a:spLocks noGrp="1"/>
          </p:cNvSpPr>
          <p:nvPr>
            <p:ph type="dt" sz="half" idx="10"/>
          </p:nvPr>
        </p:nvSpPr>
        <p:spPr/>
        <p:txBody>
          <a:bodyPr/>
          <a:lstStyle/>
          <a:p>
            <a:fld id="{824D5D47-1752-4D84-8BFB-C2F71A34C932}" type="datetime1">
              <a:rPr lang="en-US" smtClean="0"/>
              <a:t>6/1/2023</a:t>
            </a:fld>
            <a:endParaRPr lang="en-US"/>
          </a:p>
        </p:txBody>
      </p:sp>
      <p:sp>
        <p:nvSpPr>
          <p:cNvPr id="5" name="Footer Placeholder 4">
            <a:extLst>
              <a:ext uri="{FF2B5EF4-FFF2-40B4-BE49-F238E27FC236}">
                <a16:creationId xmlns:a16="http://schemas.microsoft.com/office/drawing/2014/main" id="{B86AEB48-AFC3-534B-54C3-028DC9CFC367}"/>
              </a:ext>
            </a:extLst>
          </p:cNvPr>
          <p:cNvSpPr>
            <a:spLocks noGrp="1"/>
          </p:cNvSpPr>
          <p:nvPr>
            <p:ph type="ftr" sz="quarter" idx="3"/>
          </p:nvPr>
        </p:nvSpPr>
        <p:spPr/>
        <p:txBody>
          <a:bodyPr/>
          <a:lstStyle/>
          <a:p>
            <a:r>
              <a:rPr lang="en-US"/>
              <a:t>health.state.mn.us</a:t>
            </a:r>
          </a:p>
        </p:txBody>
      </p:sp>
      <p:sp>
        <p:nvSpPr>
          <p:cNvPr id="6" name="Slide Number Placeholder 5">
            <a:extLst>
              <a:ext uri="{FF2B5EF4-FFF2-40B4-BE49-F238E27FC236}">
                <a16:creationId xmlns:a16="http://schemas.microsoft.com/office/drawing/2014/main" id="{2D1633CC-94EC-862E-B6D9-BAFC3B4C4178}"/>
              </a:ext>
            </a:extLst>
          </p:cNvPr>
          <p:cNvSpPr>
            <a:spLocks noGrp="1"/>
          </p:cNvSpPr>
          <p:nvPr>
            <p:ph type="sldNum" sz="quarter" idx="12"/>
          </p:nvPr>
        </p:nvSpPr>
        <p:spPr/>
        <p:txBody>
          <a:bodyPr/>
          <a:lstStyle/>
          <a:p>
            <a:fld id="{48F63A3B-78C7-47BE-AE5E-E10140E04643}" type="slidenum">
              <a:rPr lang="en-US" smtClean="0"/>
              <a:t>17</a:t>
            </a:fld>
            <a:endParaRPr lang="en-US"/>
          </a:p>
        </p:txBody>
      </p:sp>
      <p:pic>
        <p:nvPicPr>
          <p:cNvPr id="7" name="Picture 7">
            <a:extLst>
              <a:ext uri="{FF2B5EF4-FFF2-40B4-BE49-F238E27FC236}">
                <a16:creationId xmlns:a16="http://schemas.microsoft.com/office/drawing/2014/main" id="{7461A635-0F57-255F-B0E9-4A0379EBBB97}"/>
              </a:ext>
            </a:extLst>
          </p:cNvPr>
          <p:cNvPicPr>
            <a:picLocks noChangeAspect="1"/>
          </p:cNvPicPr>
          <p:nvPr/>
        </p:nvPicPr>
        <p:blipFill>
          <a:blip r:embed="rId2"/>
          <a:stretch>
            <a:fillRect/>
          </a:stretch>
        </p:blipFill>
        <p:spPr>
          <a:xfrm>
            <a:off x="7609114" y="2244500"/>
            <a:ext cx="4362450" cy="3566431"/>
          </a:xfrm>
          <a:prstGeom prst="rect">
            <a:avLst/>
          </a:prstGeom>
        </p:spPr>
      </p:pic>
    </p:spTree>
    <p:extLst>
      <p:ext uri="{BB962C8B-B14F-4D97-AF65-F5344CB8AC3E}">
        <p14:creationId xmlns:p14="http://schemas.microsoft.com/office/powerpoint/2010/main" val="107296004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C1081E-8A50-D323-85E6-21AE5756E1FF}"/>
              </a:ext>
            </a:extLst>
          </p:cNvPr>
          <p:cNvSpPr>
            <a:spLocks noGrp="1"/>
          </p:cNvSpPr>
          <p:nvPr>
            <p:ph type="title"/>
          </p:nvPr>
        </p:nvSpPr>
        <p:spPr/>
        <p:txBody>
          <a:bodyPr/>
          <a:lstStyle/>
          <a:p>
            <a:r>
              <a:rPr lang="en-US">
                <a:cs typeface="Calibri"/>
              </a:rPr>
              <a:t>Principles of Disaster/Emergency Risk Communication </a:t>
            </a:r>
            <a:br>
              <a:rPr lang="en-US">
                <a:cs typeface="Calibri"/>
              </a:rPr>
            </a:br>
            <a:r>
              <a:rPr lang="en-US">
                <a:cs typeface="Calibri"/>
              </a:rPr>
              <a:t>(AL Dept of Public Health)</a:t>
            </a:r>
            <a:endParaRPr lang="en-US"/>
          </a:p>
        </p:txBody>
      </p:sp>
      <p:sp>
        <p:nvSpPr>
          <p:cNvPr id="3" name="Content Placeholder 2">
            <a:extLst>
              <a:ext uri="{FF2B5EF4-FFF2-40B4-BE49-F238E27FC236}">
                <a16:creationId xmlns:a16="http://schemas.microsoft.com/office/drawing/2014/main" id="{63B0D6D2-BF42-DDE0-D245-295267CBE10E}"/>
              </a:ext>
            </a:extLst>
          </p:cNvPr>
          <p:cNvSpPr>
            <a:spLocks noGrp="1"/>
          </p:cNvSpPr>
          <p:nvPr>
            <p:ph idx="1"/>
          </p:nvPr>
        </p:nvSpPr>
        <p:spPr>
          <a:xfrm>
            <a:off x="89808" y="1268053"/>
            <a:ext cx="6610350" cy="4908910"/>
          </a:xfrm>
        </p:spPr>
        <p:txBody>
          <a:bodyPr vert="horz" lIns="91440" tIns="45720" rIns="91440" bIns="45720" rtlCol="0" anchor="t">
            <a:normAutofit/>
          </a:bodyPr>
          <a:lstStyle/>
          <a:p>
            <a:r>
              <a:rPr lang="en-US" dirty="0">
                <a:cs typeface="Calibri"/>
              </a:rPr>
              <a:t>This is a two-way process with speaker and listener.</a:t>
            </a:r>
          </a:p>
          <a:p>
            <a:pPr lvl="1"/>
            <a:r>
              <a:rPr lang="en-US" dirty="0">
                <a:cs typeface="Calibri"/>
              </a:rPr>
              <a:t>Stop trying to allay panic.</a:t>
            </a:r>
          </a:p>
          <a:p>
            <a:pPr lvl="1"/>
            <a:r>
              <a:rPr lang="en-US" dirty="0">
                <a:cs typeface="Calibri"/>
              </a:rPr>
              <a:t>Emphasize that there is a response process in place.</a:t>
            </a:r>
          </a:p>
          <a:p>
            <a:pPr lvl="1"/>
            <a:r>
              <a:rPr lang="en-US" dirty="0">
                <a:cs typeface="Calibri"/>
              </a:rPr>
              <a:t>Avoid over-reassurance.</a:t>
            </a:r>
          </a:p>
          <a:p>
            <a:pPr lvl="1"/>
            <a:r>
              <a:rPr lang="en-US" dirty="0">
                <a:cs typeface="Calibri"/>
              </a:rPr>
              <a:t>Acknowledge uncertainty.</a:t>
            </a:r>
          </a:p>
          <a:p>
            <a:pPr lvl="1"/>
            <a:r>
              <a:rPr lang="en-US" dirty="0">
                <a:cs typeface="Calibri"/>
              </a:rPr>
              <a:t>Give people things to do.</a:t>
            </a:r>
          </a:p>
          <a:p>
            <a:pPr lvl="1"/>
            <a:r>
              <a:rPr lang="en-US" dirty="0">
                <a:cs typeface="Calibri"/>
              </a:rPr>
              <a:t>Express wishes.</a:t>
            </a:r>
          </a:p>
        </p:txBody>
      </p:sp>
      <p:sp>
        <p:nvSpPr>
          <p:cNvPr id="4" name="Date Placeholder 3">
            <a:extLst>
              <a:ext uri="{FF2B5EF4-FFF2-40B4-BE49-F238E27FC236}">
                <a16:creationId xmlns:a16="http://schemas.microsoft.com/office/drawing/2014/main" id="{04F5A655-AE33-2832-2E27-92685200B1D1}"/>
              </a:ext>
            </a:extLst>
          </p:cNvPr>
          <p:cNvSpPr>
            <a:spLocks noGrp="1"/>
          </p:cNvSpPr>
          <p:nvPr>
            <p:ph type="dt" sz="half" idx="10"/>
          </p:nvPr>
        </p:nvSpPr>
        <p:spPr/>
        <p:txBody>
          <a:bodyPr/>
          <a:lstStyle/>
          <a:p>
            <a:fld id="{824D5D47-1752-4D84-8BFB-C2F71A34C932}" type="datetime1">
              <a:rPr lang="en-US" smtClean="0"/>
              <a:t>6/1/2023</a:t>
            </a:fld>
            <a:endParaRPr lang="en-US"/>
          </a:p>
        </p:txBody>
      </p:sp>
      <p:sp>
        <p:nvSpPr>
          <p:cNvPr id="5" name="Footer Placeholder 4">
            <a:extLst>
              <a:ext uri="{FF2B5EF4-FFF2-40B4-BE49-F238E27FC236}">
                <a16:creationId xmlns:a16="http://schemas.microsoft.com/office/drawing/2014/main" id="{03303374-4281-3774-B4FF-27C8DE91950B}"/>
              </a:ext>
            </a:extLst>
          </p:cNvPr>
          <p:cNvSpPr>
            <a:spLocks noGrp="1"/>
          </p:cNvSpPr>
          <p:nvPr>
            <p:ph type="ftr" sz="quarter" idx="3"/>
          </p:nvPr>
        </p:nvSpPr>
        <p:spPr/>
        <p:txBody>
          <a:bodyPr/>
          <a:lstStyle/>
          <a:p>
            <a:r>
              <a:rPr lang="en-US"/>
              <a:t>health.state.mn.us</a:t>
            </a:r>
          </a:p>
        </p:txBody>
      </p:sp>
      <p:sp>
        <p:nvSpPr>
          <p:cNvPr id="6" name="Slide Number Placeholder 5">
            <a:extLst>
              <a:ext uri="{FF2B5EF4-FFF2-40B4-BE49-F238E27FC236}">
                <a16:creationId xmlns:a16="http://schemas.microsoft.com/office/drawing/2014/main" id="{990C2C70-BD97-77CD-FBBA-8FAC1428572F}"/>
              </a:ext>
            </a:extLst>
          </p:cNvPr>
          <p:cNvSpPr>
            <a:spLocks noGrp="1"/>
          </p:cNvSpPr>
          <p:nvPr>
            <p:ph type="sldNum" sz="quarter" idx="12"/>
          </p:nvPr>
        </p:nvSpPr>
        <p:spPr/>
        <p:txBody>
          <a:bodyPr/>
          <a:lstStyle/>
          <a:p>
            <a:fld id="{48F63A3B-78C7-47BE-AE5E-E10140E04643}" type="slidenum">
              <a:rPr lang="en-US" smtClean="0"/>
              <a:t>18</a:t>
            </a:fld>
            <a:endParaRPr lang="en-US"/>
          </a:p>
        </p:txBody>
      </p:sp>
      <p:pic>
        <p:nvPicPr>
          <p:cNvPr id="7" name="Picture 8" descr="Campfire Diaster - a poem by Waynejent - All Poetry">
            <a:extLst>
              <a:ext uri="{FF2B5EF4-FFF2-40B4-BE49-F238E27FC236}">
                <a16:creationId xmlns:a16="http://schemas.microsoft.com/office/drawing/2014/main" id="{836EDD15-B707-6EA4-406B-63309CAEBC0C}"/>
              </a:ext>
            </a:extLst>
          </p:cNvPr>
          <p:cNvPicPr>
            <a:picLocks noChangeAspect="1"/>
          </p:cNvPicPr>
          <p:nvPr/>
        </p:nvPicPr>
        <p:blipFill>
          <a:blip r:embed="rId2"/>
          <a:stretch>
            <a:fillRect/>
          </a:stretch>
        </p:blipFill>
        <p:spPr>
          <a:xfrm>
            <a:off x="6332764" y="3052407"/>
            <a:ext cx="5121728" cy="3161650"/>
          </a:xfrm>
          <a:prstGeom prst="rect">
            <a:avLst/>
          </a:prstGeom>
        </p:spPr>
      </p:pic>
    </p:spTree>
    <p:extLst>
      <p:ext uri="{BB962C8B-B14F-4D97-AF65-F5344CB8AC3E}">
        <p14:creationId xmlns:p14="http://schemas.microsoft.com/office/powerpoint/2010/main" val="418046024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56E86D-4060-4DB7-9CD9-D9143F590DC5}"/>
              </a:ext>
            </a:extLst>
          </p:cNvPr>
          <p:cNvSpPr>
            <a:spLocks noGrp="1"/>
          </p:cNvSpPr>
          <p:nvPr>
            <p:ph type="title"/>
          </p:nvPr>
        </p:nvSpPr>
        <p:spPr/>
        <p:txBody>
          <a:bodyPr/>
          <a:lstStyle/>
          <a:p>
            <a:r>
              <a:rPr lang="en-US">
                <a:cs typeface="Calibri"/>
              </a:rPr>
              <a:t>Tips for the Effective Communicator </a:t>
            </a:r>
            <a:br>
              <a:rPr lang="en-US">
                <a:cs typeface="Calibri"/>
              </a:rPr>
            </a:br>
            <a:r>
              <a:rPr lang="en-US">
                <a:cs typeface="Calibri"/>
              </a:rPr>
              <a:t>(AL Dept of Public Health)</a:t>
            </a:r>
          </a:p>
        </p:txBody>
      </p:sp>
      <p:sp>
        <p:nvSpPr>
          <p:cNvPr id="4" name="Date Placeholder 3">
            <a:extLst>
              <a:ext uri="{FF2B5EF4-FFF2-40B4-BE49-F238E27FC236}">
                <a16:creationId xmlns:a16="http://schemas.microsoft.com/office/drawing/2014/main" id="{CDED49AD-643B-C507-6493-D978A97E0A58}"/>
              </a:ext>
            </a:extLst>
          </p:cNvPr>
          <p:cNvSpPr>
            <a:spLocks noGrp="1"/>
          </p:cNvSpPr>
          <p:nvPr>
            <p:ph type="dt" sz="half" idx="10"/>
          </p:nvPr>
        </p:nvSpPr>
        <p:spPr/>
        <p:txBody>
          <a:bodyPr/>
          <a:lstStyle/>
          <a:p>
            <a:fld id="{824D5D47-1752-4D84-8BFB-C2F71A34C932}" type="datetime1">
              <a:rPr lang="en-US" smtClean="0"/>
              <a:t>6/1/2023</a:t>
            </a:fld>
            <a:endParaRPr lang="en-US"/>
          </a:p>
        </p:txBody>
      </p:sp>
      <p:sp>
        <p:nvSpPr>
          <p:cNvPr id="5" name="Footer Placeholder 4">
            <a:extLst>
              <a:ext uri="{FF2B5EF4-FFF2-40B4-BE49-F238E27FC236}">
                <a16:creationId xmlns:a16="http://schemas.microsoft.com/office/drawing/2014/main" id="{F7CB0A7A-8AEE-8D16-B1EF-AEE80200D2ED}"/>
              </a:ext>
            </a:extLst>
          </p:cNvPr>
          <p:cNvSpPr>
            <a:spLocks noGrp="1"/>
          </p:cNvSpPr>
          <p:nvPr>
            <p:ph type="ftr" sz="quarter" idx="3"/>
          </p:nvPr>
        </p:nvSpPr>
        <p:spPr/>
        <p:txBody>
          <a:bodyPr/>
          <a:lstStyle/>
          <a:p>
            <a:r>
              <a:rPr lang="en-US"/>
              <a:t>health.state.mn.us</a:t>
            </a:r>
          </a:p>
        </p:txBody>
      </p:sp>
      <p:sp>
        <p:nvSpPr>
          <p:cNvPr id="6" name="Slide Number Placeholder 5">
            <a:extLst>
              <a:ext uri="{FF2B5EF4-FFF2-40B4-BE49-F238E27FC236}">
                <a16:creationId xmlns:a16="http://schemas.microsoft.com/office/drawing/2014/main" id="{C8129270-76E9-C910-4A6D-3F2E699B1880}"/>
              </a:ext>
            </a:extLst>
          </p:cNvPr>
          <p:cNvSpPr>
            <a:spLocks noGrp="1"/>
          </p:cNvSpPr>
          <p:nvPr>
            <p:ph type="sldNum" sz="quarter" idx="12"/>
          </p:nvPr>
        </p:nvSpPr>
        <p:spPr/>
        <p:txBody>
          <a:bodyPr/>
          <a:lstStyle/>
          <a:p>
            <a:fld id="{48F63A3B-78C7-47BE-AE5E-E10140E04643}" type="slidenum">
              <a:rPr lang="en-US" smtClean="0"/>
              <a:t>19</a:t>
            </a:fld>
            <a:endParaRPr lang="en-US"/>
          </a:p>
        </p:txBody>
      </p:sp>
      <p:graphicFrame>
        <p:nvGraphicFramePr>
          <p:cNvPr id="7" name="Diagram 7">
            <a:extLst>
              <a:ext uri="{FF2B5EF4-FFF2-40B4-BE49-F238E27FC236}">
                <a16:creationId xmlns:a16="http://schemas.microsoft.com/office/drawing/2014/main" id="{CFF48E42-2C92-514F-29A1-B9C94E2AED5E}"/>
              </a:ext>
            </a:extLst>
          </p:cNvPr>
          <p:cNvGraphicFramePr/>
          <p:nvPr>
            <p:extLst>
              <p:ext uri="{D42A27DB-BD31-4B8C-83A1-F6EECF244321}">
                <p14:modId xmlns:p14="http://schemas.microsoft.com/office/powerpoint/2010/main" val="2544475546"/>
              </p:ext>
            </p:extLst>
          </p:nvPr>
        </p:nvGraphicFramePr>
        <p:xfrm>
          <a:off x="1008358" y="1598907"/>
          <a:ext cx="9728599" cy="434926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39973177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ED587DC8-887D-4D2C-97A9-E37B9CD5F7DA}"/>
              </a:ext>
            </a:extLst>
          </p:cNvPr>
          <p:cNvSpPr>
            <a:spLocks noGrp="1"/>
          </p:cNvSpPr>
          <p:nvPr>
            <p:ph type="title"/>
          </p:nvPr>
        </p:nvSpPr>
        <p:spPr/>
        <p:txBody>
          <a:bodyPr/>
          <a:lstStyle/>
          <a:p>
            <a:r>
              <a:rPr lang="en-US"/>
              <a:t>Objectives</a:t>
            </a:r>
          </a:p>
        </p:txBody>
      </p:sp>
      <p:sp>
        <p:nvSpPr>
          <p:cNvPr id="10" name="Content Placeholder 9">
            <a:extLst>
              <a:ext uri="{FF2B5EF4-FFF2-40B4-BE49-F238E27FC236}">
                <a16:creationId xmlns:a16="http://schemas.microsoft.com/office/drawing/2014/main" id="{D211D839-8A60-4987-9F9F-8D28CC5C059C}"/>
              </a:ext>
            </a:extLst>
          </p:cNvPr>
          <p:cNvSpPr>
            <a:spLocks noGrp="1"/>
          </p:cNvSpPr>
          <p:nvPr>
            <p:ph idx="1"/>
          </p:nvPr>
        </p:nvSpPr>
        <p:spPr/>
        <p:txBody>
          <a:bodyPr lIns="365760" tIns="365760" rIns="365760" bIns="365760" anchor="ctr">
            <a:normAutofit/>
          </a:bodyPr>
          <a:lstStyle/>
          <a:p>
            <a:pPr>
              <a:tabLst>
                <a:tab pos="2852738" algn="l"/>
              </a:tabLst>
            </a:pPr>
            <a:r>
              <a:rPr lang="en-US" dirty="0">
                <a:solidFill>
                  <a:srgbClr val="2C2C2C"/>
                </a:solidFill>
                <a:ea typeface="+mn-lt"/>
                <a:cs typeface="+mn-lt"/>
              </a:rPr>
              <a:t>Define what is meant by "good" communication.</a:t>
            </a:r>
          </a:p>
          <a:p>
            <a:pPr>
              <a:tabLst>
                <a:tab pos="2852738" algn="l"/>
              </a:tabLst>
            </a:pPr>
            <a:r>
              <a:rPr lang="en-US" dirty="0">
                <a:ea typeface="+mn-lt"/>
                <a:cs typeface="+mn-lt"/>
              </a:rPr>
              <a:t>Learn how to apply principles of disaster response communication to non-disaster situations.</a:t>
            </a:r>
            <a:endParaRPr lang="en-US" dirty="0"/>
          </a:p>
          <a:p>
            <a:pPr>
              <a:tabLst>
                <a:tab pos="2852738" algn="l"/>
              </a:tabLst>
            </a:pPr>
            <a:r>
              <a:rPr lang="en-US" dirty="0">
                <a:ea typeface="+mn-lt"/>
                <a:cs typeface="+mn-lt"/>
              </a:rPr>
              <a:t>Understand how personal challenges can impact professional interactions.</a:t>
            </a:r>
          </a:p>
          <a:p>
            <a:pPr>
              <a:tabLst>
                <a:tab pos="2852738" algn="l"/>
              </a:tabLst>
            </a:pPr>
            <a:r>
              <a:rPr lang="en-US" dirty="0">
                <a:ea typeface="+mn-lt"/>
                <a:cs typeface="+mn-lt"/>
              </a:rPr>
              <a:t>Discuss the importance of good communication between leaders and teams.</a:t>
            </a:r>
            <a:endParaRPr lang="en-US" dirty="0">
              <a:cs typeface="Calibri"/>
            </a:endParaRPr>
          </a:p>
          <a:p>
            <a:pPr>
              <a:tabLst>
                <a:tab pos="2852738" algn="l"/>
              </a:tabLst>
            </a:pPr>
            <a:r>
              <a:rPr lang="en-US" dirty="0">
                <a:ea typeface="+mn-lt"/>
                <a:cs typeface="+mn-lt"/>
              </a:rPr>
              <a:t>Engage in case study application of these principles.</a:t>
            </a:r>
            <a:endParaRPr lang="en-US" dirty="0"/>
          </a:p>
          <a:p>
            <a:pPr>
              <a:tabLst>
                <a:tab pos="2852738" algn="l"/>
              </a:tabLst>
            </a:pPr>
            <a:endParaRPr lang="en-US">
              <a:cs typeface="Calibri"/>
            </a:endParaRPr>
          </a:p>
        </p:txBody>
      </p:sp>
      <p:sp>
        <p:nvSpPr>
          <p:cNvPr id="6" name="Slide Number Placeholder 5">
            <a:extLst>
              <a:ext uri="{FF2B5EF4-FFF2-40B4-BE49-F238E27FC236}">
                <a16:creationId xmlns:a16="http://schemas.microsoft.com/office/drawing/2014/main" id="{64D11908-7802-4804-AF30-66F9FAD5083C}"/>
              </a:ext>
            </a:extLst>
          </p:cNvPr>
          <p:cNvSpPr>
            <a:spLocks noGrp="1"/>
          </p:cNvSpPr>
          <p:nvPr>
            <p:ph type="sldNum" sz="quarter" idx="12"/>
          </p:nvPr>
        </p:nvSpPr>
        <p:spPr/>
        <p:txBody>
          <a:bodyPr/>
          <a:lstStyle/>
          <a:p>
            <a:fld id="{48F63A3B-78C7-47BE-AE5E-E10140E04643}" type="slidenum">
              <a:rPr lang="en-US" smtClean="0"/>
              <a:t>2</a:t>
            </a:fld>
            <a:endParaRPr lang="en-US"/>
          </a:p>
        </p:txBody>
      </p:sp>
    </p:spTree>
    <p:extLst>
      <p:ext uri="{BB962C8B-B14F-4D97-AF65-F5344CB8AC3E}">
        <p14:creationId xmlns:p14="http://schemas.microsoft.com/office/powerpoint/2010/main" val="155590448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A6E3EA-C23D-7DE2-F094-19111E4481FA}"/>
              </a:ext>
            </a:extLst>
          </p:cNvPr>
          <p:cNvSpPr>
            <a:spLocks noGrp="1"/>
          </p:cNvSpPr>
          <p:nvPr>
            <p:ph type="title"/>
          </p:nvPr>
        </p:nvSpPr>
        <p:spPr/>
        <p:txBody>
          <a:bodyPr>
            <a:normAutofit/>
          </a:bodyPr>
          <a:lstStyle/>
          <a:p>
            <a:r>
              <a:rPr lang="en-US" sz="3200">
                <a:cs typeface="Calibri"/>
              </a:rPr>
              <a:t>What Gets in The Way of Effective Communication?</a:t>
            </a:r>
          </a:p>
        </p:txBody>
      </p:sp>
      <p:sp>
        <p:nvSpPr>
          <p:cNvPr id="3" name="Content Placeholder 2">
            <a:extLst>
              <a:ext uri="{FF2B5EF4-FFF2-40B4-BE49-F238E27FC236}">
                <a16:creationId xmlns:a16="http://schemas.microsoft.com/office/drawing/2014/main" id="{F881391F-97A4-9AB3-98CA-B52F3EC372BF}"/>
              </a:ext>
            </a:extLst>
          </p:cNvPr>
          <p:cNvSpPr>
            <a:spLocks noGrp="1"/>
          </p:cNvSpPr>
          <p:nvPr>
            <p:ph sz="half" idx="1"/>
          </p:nvPr>
        </p:nvSpPr>
        <p:spPr/>
        <p:txBody>
          <a:bodyPr vert="horz" lIns="91440" tIns="45720" rIns="91440" bIns="45720" rtlCol="0" anchor="t">
            <a:normAutofit lnSpcReduction="10000"/>
          </a:bodyPr>
          <a:lstStyle/>
          <a:p>
            <a:endParaRPr lang="en-US" dirty="0">
              <a:ea typeface="+mn-lt"/>
              <a:cs typeface="+mn-lt"/>
            </a:endParaRPr>
          </a:p>
          <a:p>
            <a:endParaRPr lang="en-US" dirty="0">
              <a:ea typeface="+mn-lt"/>
              <a:cs typeface="+mn-lt"/>
            </a:endParaRPr>
          </a:p>
          <a:p>
            <a:pPr marL="0" indent="0">
              <a:buNone/>
            </a:pPr>
            <a:endParaRPr lang="en-US" dirty="0">
              <a:ea typeface="+mn-lt"/>
              <a:cs typeface="+mn-lt"/>
            </a:endParaRPr>
          </a:p>
          <a:p>
            <a:r>
              <a:rPr lang="en-US" dirty="0">
                <a:ea typeface="+mn-lt"/>
                <a:cs typeface="+mn-lt"/>
              </a:rPr>
              <a:t>Lack of trust and credibility. (Glik, p.3) </a:t>
            </a:r>
            <a:endParaRPr lang="en-US" dirty="0">
              <a:cs typeface="Calibri"/>
            </a:endParaRPr>
          </a:p>
          <a:p>
            <a:r>
              <a:rPr lang="en-US" dirty="0">
                <a:ea typeface="+mn-lt"/>
                <a:cs typeface="+mn-lt"/>
              </a:rPr>
              <a:t>People's responses to events that threaten their health and safety evoke a diverse array of emotional, cognitive, and behavioral responses. (Glik, p.4) </a:t>
            </a:r>
            <a:endParaRPr lang="en-US" dirty="0">
              <a:cs typeface="Calibri"/>
            </a:endParaRPr>
          </a:p>
        </p:txBody>
      </p:sp>
      <p:sp>
        <p:nvSpPr>
          <p:cNvPr id="4" name="Content Placeholder 3">
            <a:extLst>
              <a:ext uri="{FF2B5EF4-FFF2-40B4-BE49-F238E27FC236}">
                <a16:creationId xmlns:a16="http://schemas.microsoft.com/office/drawing/2014/main" id="{72781E83-70FA-4033-B82A-40F3B8842F64}"/>
              </a:ext>
            </a:extLst>
          </p:cNvPr>
          <p:cNvSpPr>
            <a:spLocks noGrp="1"/>
          </p:cNvSpPr>
          <p:nvPr>
            <p:ph sz="half" idx="2"/>
          </p:nvPr>
        </p:nvSpPr>
        <p:spPr/>
        <p:txBody>
          <a:bodyPr vert="horz" lIns="91440" tIns="45720" rIns="91440" bIns="45720" rtlCol="0" anchor="t">
            <a:normAutofit fontScale="92500" lnSpcReduction="20000"/>
          </a:bodyPr>
          <a:lstStyle/>
          <a:p>
            <a:r>
              <a:rPr lang="en-US" dirty="0">
                <a:ea typeface="+mn-lt"/>
                <a:cs typeface="+mn-lt"/>
              </a:rPr>
              <a:t>Mental states in a crisis. People may feel: </a:t>
            </a:r>
            <a:endParaRPr lang="en-US">
              <a:ea typeface="+mn-lt"/>
              <a:cs typeface="+mn-lt"/>
            </a:endParaRPr>
          </a:p>
          <a:p>
            <a:pPr lvl="1"/>
            <a:r>
              <a:rPr lang="en-US" dirty="0">
                <a:ea typeface="+mn-lt"/>
                <a:cs typeface="+mn-lt"/>
              </a:rPr>
              <a:t>Uncertainty – acknowledge it. </a:t>
            </a:r>
          </a:p>
          <a:p>
            <a:pPr lvl="1"/>
            <a:r>
              <a:rPr lang="en-US" dirty="0">
                <a:ea typeface="+mn-lt"/>
                <a:cs typeface="+mn-lt"/>
              </a:rPr>
              <a:t>Fear, anxiety, dread – provide accurate information. </a:t>
            </a:r>
          </a:p>
          <a:p>
            <a:pPr lvl="1"/>
            <a:r>
              <a:rPr lang="en-US" dirty="0">
                <a:ea typeface="+mn-lt"/>
                <a:cs typeface="+mn-lt"/>
              </a:rPr>
              <a:t>Hopelessness and helplessness – advise people to take constructive actions related </a:t>
            </a:r>
            <a:r>
              <a:rPr lang="en-US">
                <a:ea typeface="+mn-lt"/>
                <a:cs typeface="+mn-lt"/>
              </a:rPr>
              <a:t>to the crisis which can restore a sense of some </a:t>
            </a:r>
            <a:r>
              <a:rPr lang="en-US" dirty="0">
                <a:ea typeface="+mn-lt"/>
                <a:cs typeface="+mn-lt"/>
              </a:rPr>
              <a:t>control. </a:t>
            </a:r>
          </a:p>
          <a:p>
            <a:pPr lvl="1"/>
            <a:r>
              <a:rPr lang="en-US">
                <a:ea typeface="+mn-lt"/>
                <a:cs typeface="+mn-lt"/>
              </a:rPr>
              <a:t>Denial – offer consistent message from </a:t>
            </a:r>
            <a:r>
              <a:rPr lang="en-US" dirty="0">
                <a:ea typeface="+mn-lt"/>
                <a:cs typeface="+mn-lt"/>
              </a:rPr>
              <a:t>multiple trusted sources. </a:t>
            </a:r>
          </a:p>
          <a:p>
            <a:pPr lvl="1"/>
            <a:r>
              <a:rPr lang="en-US" dirty="0">
                <a:ea typeface="+mn-lt"/>
                <a:cs typeface="+mn-lt"/>
              </a:rPr>
              <a:t>Panic – continue to offer consistent message – appeal to sense of community to help each other. (CERC, p.5-7) </a:t>
            </a:r>
            <a:endParaRPr lang="en-US" dirty="0">
              <a:cs typeface="Calibri"/>
            </a:endParaRPr>
          </a:p>
        </p:txBody>
      </p:sp>
      <p:sp>
        <p:nvSpPr>
          <p:cNvPr id="5" name="Date Placeholder 4">
            <a:extLst>
              <a:ext uri="{FF2B5EF4-FFF2-40B4-BE49-F238E27FC236}">
                <a16:creationId xmlns:a16="http://schemas.microsoft.com/office/drawing/2014/main" id="{2AB9D264-474A-B0A1-8944-A730CFA88DDD}"/>
              </a:ext>
            </a:extLst>
          </p:cNvPr>
          <p:cNvSpPr>
            <a:spLocks noGrp="1"/>
          </p:cNvSpPr>
          <p:nvPr>
            <p:ph type="dt" sz="half" idx="10"/>
          </p:nvPr>
        </p:nvSpPr>
        <p:spPr/>
        <p:txBody>
          <a:bodyPr/>
          <a:lstStyle/>
          <a:p>
            <a:fld id="{7C198DD1-C477-482D-A126-3FBDD1778E48}" type="datetime1">
              <a:rPr lang="en-US" smtClean="0"/>
              <a:t>6/1/2023</a:t>
            </a:fld>
            <a:endParaRPr lang="en-US"/>
          </a:p>
        </p:txBody>
      </p:sp>
      <p:sp>
        <p:nvSpPr>
          <p:cNvPr id="6" name="Footer Placeholder 5">
            <a:extLst>
              <a:ext uri="{FF2B5EF4-FFF2-40B4-BE49-F238E27FC236}">
                <a16:creationId xmlns:a16="http://schemas.microsoft.com/office/drawing/2014/main" id="{9B40255C-A290-0290-1FAE-FAF774831A32}"/>
              </a:ext>
            </a:extLst>
          </p:cNvPr>
          <p:cNvSpPr>
            <a:spLocks noGrp="1"/>
          </p:cNvSpPr>
          <p:nvPr>
            <p:ph type="ftr" sz="quarter" idx="3"/>
          </p:nvPr>
        </p:nvSpPr>
        <p:spPr/>
        <p:txBody>
          <a:bodyPr/>
          <a:lstStyle/>
          <a:p>
            <a:r>
              <a:rPr lang="en-US"/>
              <a:t>health.state.mn.us</a:t>
            </a:r>
          </a:p>
        </p:txBody>
      </p:sp>
      <p:sp>
        <p:nvSpPr>
          <p:cNvPr id="7" name="Slide Number Placeholder 6">
            <a:extLst>
              <a:ext uri="{FF2B5EF4-FFF2-40B4-BE49-F238E27FC236}">
                <a16:creationId xmlns:a16="http://schemas.microsoft.com/office/drawing/2014/main" id="{BD3EF511-F902-1521-1DD0-115C57E57F2E}"/>
              </a:ext>
            </a:extLst>
          </p:cNvPr>
          <p:cNvSpPr>
            <a:spLocks noGrp="1"/>
          </p:cNvSpPr>
          <p:nvPr>
            <p:ph type="sldNum" sz="quarter" idx="12"/>
          </p:nvPr>
        </p:nvSpPr>
        <p:spPr/>
        <p:txBody>
          <a:bodyPr/>
          <a:lstStyle/>
          <a:p>
            <a:fld id="{48F63A3B-78C7-47BE-AE5E-E10140E04643}" type="slidenum">
              <a:rPr lang="en-US" smtClean="0"/>
              <a:t>20</a:t>
            </a:fld>
            <a:endParaRPr lang="en-US"/>
          </a:p>
        </p:txBody>
      </p:sp>
      <p:pic>
        <p:nvPicPr>
          <p:cNvPr id="8" name="Picture 8" descr="images.jpg">
            <a:extLst>
              <a:ext uri="{FF2B5EF4-FFF2-40B4-BE49-F238E27FC236}">
                <a16:creationId xmlns:a16="http://schemas.microsoft.com/office/drawing/2014/main" id="{FB9DA5F7-72BD-F92A-6564-099E894F720C}"/>
              </a:ext>
            </a:extLst>
          </p:cNvPr>
          <p:cNvPicPr>
            <a:picLocks noChangeAspect="1"/>
          </p:cNvPicPr>
          <p:nvPr/>
        </p:nvPicPr>
        <p:blipFill>
          <a:blip r:embed="rId2"/>
          <a:stretch>
            <a:fillRect/>
          </a:stretch>
        </p:blipFill>
        <p:spPr>
          <a:xfrm>
            <a:off x="1852246" y="1593741"/>
            <a:ext cx="2743200" cy="1595535"/>
          </a:xfrm>
          <a:prstGeom prst="rect">
            <a:avLst/>
          </a:prstGeom>
        </p:spPr>
      </p:pic>
    </p:spTree>
    <p:extLst>
      <p:ext uri="{BB962C8B-B14F-4D97-AF65-F5344CB8AC3E}">
        <p14:creationId xmlns:p14="http://schemas.microsoft.com/office/powerpoint/2010/main" val="216141157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3CC5D935-9998-46C7-B3B5-85050A2A2F73}"/>
              </a:ext>
            </a:extLst>
          </p:cNvPr>
          <p:cNvSpPr>
            <a:spLocks noGrp="1"/>
          </p:cNvSpPr>
          <p:nvPr>
            <p:ph type="title"/>
          </p:nvPr>
        </p:nvSpPr>
        <p:spPr/>
        <p:txBody>
          <a:bodyPr>
            <a:normAutofit fontScale="90000"/>
          </a:bodyPr>
          <a:lstStyle/>
          <a:p>
            <a:r>
              <a:rPr lang="en-US"/>
              <a:t>Communication is a Two-Way Street. An Effective Speaker Needs an Effective Listener. What Makes a Good Listener? </a:t>
            </a:r>
          </a:p>
        </p:txBody>
      </p:sp>
      <p:sp>
        <p:nvSpPr>
          <p:cNvPr id="6" name="Content Placeholder 5">
            <a:extLst>
              <a:ext uri="{FF2B5EF4-FFF2-40B4-BE49-F238E27FC236}">
                <a16:creationId xmlns:a16="http://schemas.microsoft.com/office/drawing/2014/main" id="{CE0BD106-C7C0-4114-B422-BF3F428F75A3}"/>
              </a:ext>
            </a:extLst>
          </p:cNvPr>
          <p:cNvSpPr>
            <a:spLocks noGrp="1"/>
          </p:cNvSpPr>
          <p:nvPr>
            <p:ph sz="half" idx="1"/>
          </p:nvPr>
        </p:nvSpPr>
        <p:spPr/>
        <p:txBody>
          <a:bodyPr vert="horz" lIns="91440" tIns="45720" rIns="91440" bIns="45720" rtlCol="0" anchor="t">
            <a:normAutofit fontScale="77500" lnSpcReduction="20000"/>
          </a:bodyPr>
          <a:lstStyle/>
          <a:p>
            <a:r>
              <a:rPr lang="en-US" dirty="0">
                <a:ea typeface="+mn-lt"/>
                <a:cs typeface="+mn-lt"/>
              </a:rPr>
              <a:t>Mental Noise Theory – Listeners have difficulty processing information when they are:</a:t>
            </a:r>
            <a:endParaRPr lang="en-US" b="1" dirty="0">
              <a:ea typeface="+mn-lt"/>
              <a:cs typeface="+mn-lt"/>
            </a:endParaRPr>
          </a:p>
          <a:p>
            <a:pPr lvl="1"/>
            <a:r>
              <a:rPr lang="en-US" dirty="0">
                <a:ea typeface="+mn-lt"/>
                <a:cs typeface="+mn-lt"/>
              </a:rPr>
              <a:t>upset, </a:t>
            </a:r>
          </a:p>
          <a:p>
            <a:pPr lvl="1"/>
            <a:r>
              <a:rPr lang="en-US" dirty="0">
                <a:ea typeface="+mn-lt"/>
                <a:cs typeface="+mn-lt"/>
              </a:rPr>
              <a:t>angry, </a:t>
            </a:r>
            <a:endParaRPr lang="en-US">
              <a:ea typeface="+mn-lt"/>
              <a:cs typeface="+mn-lt"/>
            </a:endParaRPr>
          </a:p>
          <a:p>
            <a:pPr lvl="1"/>
            <a:r>
              <a:rPr lang="en-US" dirty="0">
                <a:ea typeface="+mn-lt"/>
                <a:cs typeface="+mn-lt"/>
              </a:rPr>
              <a:t>fearful, </a:t>
            </a:r>
            <a:endParaRPr lang="en-US"/>
          </a:p>
          <a:p>
            <a:pPr lvl="1"/>
            <a:r>
              <a:rPr lang="en-US" dirty="0">
                <a:ea typeface="+mn-lt"/>
                <a:cs typeface="+mn-lt"/>
              </a:rPr>
              <a:t>outraged, </a:t>
            </a:r>
            <a:endParaRPr lang="en-US"/>
          </a:p>
          <a:p>
            <a:pPr lvl="1"/>
            <a:r>
              <a:rPr lang="en-US" dirty="0">
                <a:ea typeface="+mn-lt"/>
                <a:cs typeface="+mn-lt"/>
              </a:rPr>
              <a:t>under high stress, </a:t>
            </a:r>
            <a:endParaRPr lang="en-US"/>
          </a:p>
          <a:p>
            <a:pPr lvl="1"/>
            <a:r>
              <a:rPr lang="en-US" dirty="0">
                <a:ea typeface="+mn-lt"/>
                <a:cs typeface="+mn-lt"/>
              </a:rPr>
              <a:t>involved in conflict, </a:t>
            </a:r>
            <a:endParaRPr lang="en-US"/>
          </a:p>
          <a:p>
            <a:pPr lvl="1"/>
            <a:r>
              <a:rPr lang="en-US" dirty="0">
                <a:ea typeface="+mn-lt"/>
                <a:cs typeface="+mn-lt"/>
              </a:rPr>
              <a:t>feel high concern.</a:t>
            </a:r>
            <a:endParaRPr lang="en-US" dirty="0"/>
          </a:p>
          <a:p>
            <a:r>
              <a:rPr lang="en-US" dirty="0">
                <a:ea typeface="+mn-lt"/>
                <a:cs typeface="+mn-lt"/>
              </a:rPr>
              <a:t>Lack of trust impacts people's willingness to believe authority. Negative information is more believed than positive. (Glik, p.4) </a:t>
            </a:r>
          </a:p>
          <a:p>
            <a:pPr lvl="1"/>
            <a:endParaRPr lang="en-US" b="1" dirty="0">
              <a:ea typeface="+mn-lt"/>
              <a:cs typeface="+mn-lt"/>
            </a:endParaRPr>
          </a:p>
          <a:p>
            <a:pPr lvl="1"/>
            <a:endParaRPr lang="en-US" dirty="0">
              <a:cs typeface="Calibri"/>
            </a:endParaRPr>
          </a:p>
        </p:txBody>
      </p:sp>
      <p:sp>
        <p:nvSpPr>
          <p:cNvPr id="7" name="Date Placeholder 6">
            <a:extLst>
              <a:ext uri="{FF2B5EF4-FFF2-40B4-BE49-F238E27FC236}">
                <a16:creationId xmlns:a16="http://schemas.microsoft.com/office/drawing/2014/main" id="{F3C67285-220B-4B08-90C5-D9F2C2891567}"/>
              </a:ext>
            </a:extLst>
          </p:cNvPr>
          <p:cNvSpPr>
            <a:spLocks noGrp="1"/>
          </p:cNvSpPr>
          <p:nvPr>
            <p:ph type="dt" sz="half" idx="10"/>
          </p:nvPr>
        </p:nvSpPr>
        <p:spPr/>
        <p:txBody>
          <a:bodyPr/>
          <a:lstStyle/>
          <a:p>
            <a:fld id="{04F2BDAB-9654-4C9C-965D-006AE3002019}" type="datetime1">
              <a:rPr lang="en-US" smtClean="0"/>
              <a:t>6/1/2023</a:t>
            </a:fld>
            <a:endParaRPr lang="en-US"/>
          </a:p>
        </p:txBody>
      </p:sp>
      <p:sp>
        <p:nvSpPr>
          <p:cNvPr id="8" name="Footer Placeholder 7">
            <a:extLst>
              <a:ext uri="{FF2B5EF4-FFF2-40B4-BE49-F238E27FC236}">
                <a16:creationId xmlns:a16="http://schemas.microsoft.com/office/drawing/2014/main" id="{7FB62AFD-44C5-4C36-84CD-8E1F686F4130}"/>
              </a:ext>
            </a:extLst>
          </p:cNvPr>
          <p:cNvSpPr>
            <a:spLocks noGrp="1"/>
          </p:cNvSpPr>
          <p:nvPr>
            <p:ph type="ftr" sz="quarter" idx="3"/>
          </p:nvPr>
        </p:nvSpPr>
        <p:spPr/>
        <p:txBody>
          <a:bodyPr/>
          <a:lstStyle/>
          <a:p>
            <a:r>
              <a:rPr lang="en-US"/>
              <a:t>health.state.mn.us</a:t>
            </a:r>
          </a:p>
        </p:txBody>
      </p:sp>
      <p:sp>
        <p:nvSpPr>
          <p:cNvPr id="9" name="Slide Number Placeholder 8">
            <a:extLst>
              <a:ext uri="{FF2B5EF4-FFF2-40B4-BE49-F238E27FC236}">
                <a16:creationId xmlns:a16="http://schemas.microsoft.com/office/drawing/2014/main" id="{5E1A12E9-94F7-4620-8F8F-434457627D9F}"/>
              </a:ext>
            </a:extLst>
          </p:cNvPr>
          <p:cNvSpPr>
            <a:spLocks noGrp="1"/>
          </p:cNvSpPr>
          <p:nvPr>
            <p:ph type="sldNum" sz="quarter" idx="12"/>
          </p:nvPr>
        </p:nvSpPr>
        <p:spPr/>
        <p:txBody>
          <a:bodyPr/>
          <a:lstStyle/>
          <a:p>
            <a:fld id="{48F63A3B-78C7-47BE-AE5E-E10140E04643}" type="slidenum">
              <a:rPr lang="en-US" smtClean="0"/>
              <a:t>21</a:t>
            </a:fld>
            <a:endParaRPr lang="en-US"/>
          </a:p>
        </p:txBody>
      </p:sp>
      <p:sp>
        <p:nvSpPr>
          <p:cNvPr id="3" name="Content Placeholder 2">
            <a:extLst>
              <a:ext uri="{FF2B5EF4-FFF2-40B4-BE49-F238E27FC236}">
                <a16:creationId xmlns:a16="http://schemas.microsoft.com/office/drawing/2014/main" id="{60A162DF-13C9-4950-A2F6-CEFE2BC861C8}"/>
              </a:ext>
            </a:extLst>
          </p:cNvPr>
          <p:cNvSpPr>
            <a:spLocks noGrp="1"/>
          </p:cNvSpPr>
          <p:nvPr>
            <p:ph sz="half" idx="2"/>
          </p:nvPr>
        </p:nvSpPr>
        <p:spPr>
          <a:xfrm>
            <a:off x="6866964" y="1600226"/>
            <a:ext cx="4486836" cy="4576737"/>
          </a:xfrm>
        </p:spPr>
        <p:txBody>
          <a:bodyPr vert="horz" lIns="91440" tIns="45720" rIns="91440" bIns="45720" rtlCol="0" anchor="t">
            <a:normAutofit fontScale="92500"/>
          </a:bodyPr>
          <a:lstStyle/>
          <a:p>
            <a:r>
              <a:rPr lang="en-US" dirty="0">
                <a:cs typeface="Calibri"/>
              </a:rPr>
              <a:t>Listeners (team members) need to pay attention to our internal and external responses.</a:t>
            </a:r>
          </a:p>
          <a:p>
            <a:pPr lvl="1"/>
            <a:r>
              <a:rPr lang="en-US" dirty="0">
                <a:cs typeface="Calibri"/>
              </a:rPr>
              <a:t>Manage your emotions.</a:t>
            </a:r>
          </a:p>
          <a:p>
            <a:pPr lvl="1"/>
            <a:r>
              <a:rPr lang="en-US" dirty="0">
                <a:cs typeface="Calibri"/>
              </a:rPr>
              <a:t>Ask questions.</a:t>
            </a:r>
            <a:endParaRPr lang="en-US" dirty="0"/>
          </a:p>
          <a:p>
            <a:pPr lvl="1"/>
            <a:r>
              <a:rPr lang="en-US" dirty="0">
                <a:cs typeface="Calibri"/>
              </a:rPr>
              <a:t>Develop trust.</a:t>
            </a:r>
          </a:p>
          <a:p>
            <a:pPr lvl="1"/>
            <a:r>
              <a:rPr lang="en-US" dirty="0">
                <a:cs typeface="Calibri"/>
              </a:rPr>
              <a:t>When possible, support the leader.</a:t>
            </a:r>
          </a:p>
          <a:p>
            <a:pPr lvl="1"/>
            <a:r>
              <a:rPr lang="en-US" dirty="0">
                <a:cs typeface="Calibri"/>
              </a:rPr>
              <a:t>When not possible, make your concerns known one-on-one.</a:t>
            </a:r>
          </a:p>
          <a:p>
            <a:pPr lvl="1"/>
            <a:r>
              <a:rPr lang="en-US" dirty="0">
                <a:cs typeface="Calibri"/>
              </a:rPr>
              <a:t>Follow the chain of command.</a:t>
            </a:r>
          </a:p>
        </p:txBody>
      </p:sp>
      <p:pic>
        <p:nvPicPr>
          <p:cNvPr id="2" name="Picture 3" descr="download.png">
            <a:extLst>
              <a:ext uri="{FF2B5EF4-FFF2-40B4-BE49-F238E27FC236}">
                <a16:creationId xmlns:a16="http://schemas.microsoft.com/office/drawing/2014/main" id="{F7E45780-D372-38C0-B7D0-7AAE52618D3B}"/>
              </a:ext>
            </a:extLst>
          </p:cNvPr>
          <p:cNvPicPr>
            <a:picLocks noChangeAspect="1"/>
          </p:cNvPicPr>
          <p:nvPr/>
        </p:nvPicPr>
        <p:blipFill>
          <a:blip r:embed="rId3"/>
          <a:stretch>
            <a:fillRect/>
          </a:stretch>
        </p:blipFill>
        <p:spPr>
          <a:xfrm>
            <a:off x="4727482" y="2357438"/>
            <a:ext cx="2143125" cy="2143125"/>
          </a:xfrm>
          <a:prstGeom prst="rect">
            <a:avLst/>
          </a:prstGeom>
        </p:spPr>
      </p:pic>
    </p:spTree>
    <p:extLst>
      <p:ext uri="{BB962C8B-B14F-4D97-AF65-F5344CB8AC3E}">
        <p14:creationId xmlns:p14="http://schemas.microsoft.com/office/powerpoint/2010/main" val="183196192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C83103-BACB-7D51-8E99-7F351355692E}"/>
              </a:ext>
            </a:extLst>
          </p:cNvPr>
          <p:cNvSpPr>
            <a:spLocks noGrp="1"/>
          </p:cNvSpPr>
          <p:nvPr>
            <p:ph type="title"/>
          </p:nvPr>
        </p:nvSpPr>
        <p:spPr/>
        <p:txBody>
          <a:bodyPr>
            <a:normAutofit/>
          </a:bodyPr>
          <a:lstStyle/>
          <a:p>
            <a:pPr algn="ctr"/>
            <a:r>
              <a:rPr lang="en-US" sz="4400" dirty="0">
                <a:cs typeface="Calibri"/>
              </a:rPr>
              <a:t>Final Warning</a:t>
            </a:r>
          </a:p>
        </p:txBody>
      </p:sp>
      <p:sp>
        <p:nvSpPr>
          <p:cNvPr id="3" name="Content Placeholder 2">
            <a:extLst>
              <a:ext uri="{FF2B5EF4-FFF2-40B4-BE49-F238E27FC236}">
                <a16:creationId xmlns:a16="http://schemas.microsoft.com/office/drawing/2014/main" id="{ADEE49FD-97D7-8050-40BC-352FA7F175B9}"/>
              </a:ext>
            </a:extLst>
          </p:cNvPr>
          <p:cNvSpPr>
            <a:spLocks noGrp="1"/>
          </p:cNvSpPr>
          <p:nvPr>
            <p:ph sz="half" idx="1"/>
          </p:nvPr>
        </p:nvSpPr>
        <p:spPr>
          <a:xfrm>
            <a:off x="838200" y="1594624"/>
            <a:ext cx="9957707" cy="4582339"/>
          </a:xfrm>
        </p:spPr>
        <p:txBody>
          <a:bodyPr vert="horz" lIns="91440" tIns="45720" rIns="91440" bIns="45720" rtlCol="0" anchor="t">
            <a:normAutofit/>
          </a:bodyPr>
          <a:lstStyle/>
          <a:p>
            <a:pPr marL="0" indent="0" algn="ctr">
              <a:buNone/>
            </a:pPr>
            <a:endParaRPr lang="en-US" sz="3600" dirty="0">
              <a:cs typeface="Calibri"/>
            </a:endParaRPr>
          </a:p>
          <a:p>
            <a:pPr marL="0" indent="0" algn="ctr">
              <a:buNone/>
            </a:pPr>
            <a:r>
              <a:rPr lang="en-US" sz="3600" dirty="0">
                <a:cs typeface="Calibri"/>
              </a:rPr>
              <a:t>Remember to use this for yourself and to challenge your communication skills.  </a:t>
            </a:r>
            <a:endParaRPr lang="en-US" dirty="0"/>
          </a:p>
        </p:txBody>
      </p:sp>
      <p:sp>
        <p:nvSpPr>
          <p:cNvPr id="5" name="Date Placeholder 4">
            <a:extLst>
              <a:ext uri="{FF2B5EF4-FFF2-40B4-BE49-F238E27FC236}">
                <a16:creationId xmlns:a16="http://schemas.microsoft.com/office/drawing/2014/main" id="{174D883B-067D-CD1E-1FB2-C4B2C2795FFD}"/>
              </a:ext>
            </a:extLst>
          </p:cNvPr>
          <p:cNvSpPr>
            <a:spLocks noGrp="1"/>
          </p:cNvSpPr>
          <p:nvPr>
            <p:ph type="dt" sz="half" idx="10"/>
          </p:nvPr>
        </p:nvSpPr>
        <p:spPr/>
        <p:txBody>
          <a:bodyPr/>
          <a:lstStyle/>
          <a:p>
            <a:fld id="{7C198DD1-C477-482D-A126-3FBDD1778E48}" type="datetime1">
              <a:rPr lang="en-US" smtClean="0"/>
              <a:t>6/1/2023</a:t>
            </a:fld>
            <a:endParaRPr lang="en-US"/>
          </a:p>
        </p:txBody>
      </p:sp>
      <p:sp>
        <p:nvSpPr>
          <p:cNvPr id="6" name="Footer Placeholder 5">
            <a:extLst>
              <a:ext uri="{FF2B5EF4-FFF2-40B4-BE49-F238E27FC236}">
                <a16:creationId xmlns:a16="http://schemas.microsoft.com/office/drawing/2014/main" id="{173EF048-BDF2-98EA-8795-210357790831}"/>
              </a:ext>
            </a:extLst>
          </p:cNvPr>
          <p:cNvSpPr>
            <a:spLocks noGrp="1"/>
          </p:cNvSpPr>
          <p:nvPr>
            <p:ph type="ftr" sz="quarter" idx="3"/>
          </p:nvPr>
        </p:nvSpPr>
        <p:spPr/>
        <p:txBody>
          <a:bodyPr/>
          <a:lstStyle/>
          <a:p>
            <a:r>
              <a:rPr lang="en-US"/>
              <a:t>health.state.mn.us</a:t>
            </a:r>
          </a:p>
        </p:txBody>
      </p:sp>
      <p:sp>
        <p:nvSpPr>
          <p:cNvPr id="7" name="Slide Number Placeholder 6">
            <a:extLst>
              <a:ext uri="{FF2B5EF4-FFF2-40B4-BE49-F238E27FC236}">
                <a16:creationId xmlns:a16="http://schemas.microsoft.com/office/drawing/2014/main" id="{084A3E59-57BB-DACB-D0E8-5CF0E8B8A760}"/>
              </a:ext>
            </a:extLst>
          </p:cNvPr>
          <p:cNvSpPr>
            <a:spLocks noGrp="1"/>
          </p:cNvSpPr>
          <p:nvPr>
            <p:ph type="sldNum" sz="quarter" idx="12"/>
          </p:nvPr>
        </p:nvSpPr>
        <p:spPr/>
        <p:txBody>
          <a:bodyPr/>
          <a:lstStyle/>
          <a:p>
            <a:fld id="{48F63A3B-78C7-47BE-AE5E-E10140E04643}" type="slidenum">
              <a:rPr lang="en-US" smtClean="0"/>
              <a:t>22</a:t>
            </a:fld>
            <a:endParaRPr lang="en-US"/>
          </a:p>
        </p:txBody>
      </p:sp>
      <p:pic>
        <p:nvPicPr>
          <p:cNvPr id="4" name="Picture 7" descr="Free Warning, Download Free Warning png images, Free ClipArts on Clipart  Library">
            <a:extLst>
              <a:ext uri="{FF2B5EF4-FFF2-40B4-BE49-F238E27FC236}">
                <a16:creationId xmlns:a16="http://schemas.microsoft.com/office/drawing/2014/main" id="{424D6114-3417-60C0-F5E7-7D930A8F0A9F}"/>
              </a:ext>
            </a:extLst>
          </p:cNvPr>
          <p:cNvPicPr>
            <a:picLocks noChangeAspect="1"/>
          </p:cNvPicPr>
          <p:nvPr/>
        </p:nvPicPr>
        <p:blipFill>
          <a:blip r:embed="rId2"/>
          <a:stretch>
            <a:fillRect/>
          </a:stretch>
        </p:blipFill>
        <p:spPr>
          <a:xfrm>
            <a:off x="4049486" y="3742645"/>
            <a:ext cx="4079421" cy="2543175"/>
          </a:xfrm>
          <a:prstGeom prst="rect">
            <a:avLst/>
          </a:prstGeom>
        </p:spPr>
      </p:pic>
    </p:spTree>
    <p:extLst>
      <p:ext uri="{BB962C8B-B14F-4D97-AF65-F5344CB8AC3E}">
        <p14:creationId xmlns:p14="http://schemas.microsoft.com/office/powerpoint/2010/main" val="290547000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838200" y="-1"/>
            <a:ext cx="10515600" cy="1216025"/>
          </a:xfrm>
        </p:spPr>
        <p:txBody>
          <a:bodyPr/>
          <a:lstStyle/>
          <a:p>
            <a:r>
              <a:rPr lang="en-US"/>
              <a:t>Cognitive Distortions</a:t>
            </a:r>
          </a:p>
        </p:txBody>
      </p:sp>
      <p:pic>
        <p:nvPicPr>
          <p:cNvPr id="2" name="Picture 2">
            <a:extLst>
              <a:ext uri="{FF2B5EF4-FFF2-40B4-BE49-F238E27FC236}">
                <a16:creationId xmlns:a16="http://schemas.microsoft.com/office/drawing/2014/main" id="{54685F8D-B343-C8E7-7BA8-013BFEFF99D5}"/>
              </a:ext>
            </a:extLst>
          </p:cNvPr>
          <p:cNvPicPr>
            <a:picLocks noChangeAspect="1"/>
          </p:cNvPicPr>
          <p:nvPr/>
        </p:nvPicPr>
        <p:blipFill>
          <a:blip r:embed="rId3"/>
          <a:stretch>
            <a:fillRect/>
          </a:stretch>
        </p:blipFill>
        <p:spPr>
          <a:xfrm>
            <a:off x="1812472" y="600510"/>
            <a:ext cx="8716734" cy="6731943"/>
          </a:xfrm>
          <a:prstGeom prst="rect">
            <a:avLst/>
          </a:prstGeom>
        </p:spPr>
      </p:pic>
      <p:sp>
        <p:nvSpPr>
          <p:cNvPr id="7" name="TextBox 6">
            <a:extLst>
              <a:ext uri="{FF2B5EF4-FFF2-40B4-BE49-F238E27FC236}">
                <a16:creationId xmlns:a16="http://schemas.microsoft.com/office/drawing/2014/main" id="{1CB5C737-C71E-00F6-BC58-4FCF0BF6C0AD}"/>
              </a:ext>
            </a:extLst>
          </p:cNvPr>
          <p:cNvSpPr txBox="1"/>
          <p:nvPr/>
        </p:nvSpPr>
        <p:spPr>
          <a:xfrm>
            <a:off x="57150" y="6547757"/>
            <a:ext cx="2743200" cy="24622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000" err="1">
                <a:solidFill>
                  <a:srgbClr val="3C4043"/>
                </a:solidFill>
                <a:latin typeface="Roboto"/>
                <a:ea typeface="Roboto"/>
                <a:cs typeface="Roboto"/>
              </a:rPr>
              <a:t>CognicHealth</a:t>
            </a:r>
            <a:endParaRPr lang="en-US" sz="1000" err="1"/>
          </a:p>
        </p:txBody>
      </p:sp>
    </p:spTree>
    <p:extLst>
      <p:ext uri="{BB962C8B-B14F-4D97-AF65-F5344CB8AC3E}">
        <p14:creationId xmlns:p14="http://schemas.microsoft.com/office/powerpoint/2010/main" val="398225121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C9D710D-BF52-35EA-5CAE-B2F1EFF0D055}"/>
              </a:ext>
            </a:extLst>
          </p:cNvPr>
          <p:cNvSpPr>
            <a:spLocks noGrp="1"/>
          </p:cNvSpPr>
          <p:nvPr>
            <p:ph idx="1"/>
          </p:nvPr>
        </p:nvSpPr>
        <p:spPr/>
        <p:txBody>
          <a:bodyPr vert="horz" lIns="91440" tIns="45720" rIns="91440" bIns="45720" rtlCol="0" anchor="t">
            <a:normAutofit/>
          </a:bodyPr>
          <a:lstStyle/>
          <a:p>
            <a:pPr marL="0" indent="0" algn="ctr">
              <a:buNone/>
            </a:pPr>
            <a:r>
              <a:rPr lang="en-US" sz="9600">
                <a:cs typeface="Calibri"/>
              </a:rPr>
              <a:t>Case Study</a:t>
            </a:r>
            <a:endParaRPr lang="en-US"/>
          </a:p>
        </p:txBody>
      </p:sp>
      <p:sp>
        <p:nvSpPr>
          <p:cNvPr id="4" name="Date Placeholder 3">
            <a:extLst>
              <a:ext uri="{FF2B5EF4-FFF2-40B4-BE49-F238E27FC236}">
                <a16:creationId xmlns:a16="http://schemas.microsoft.com/office/drawing/2014/main" id="{002B1483-62FF-4DCB-38D2-40698E9B03F7}"/>
              </a:ext>
            </a:extLst>
          </p:cNvPr>
          <p:cNvSpPr>
            <a:spLocks noGrp="1"/>
          </p:cNvSpPr>
          <p:nvPr>
            <p:ph type="dt" sz="half" idx="10"/>
          </p:nvPr>
        </p:nvSpPr>
        <p:spPr/>
        <p:txBody>
          <a:bodyPr/>
          <a:lstStyle/>
          <a:p>
            <a:fld id="{824D5D47-1752-4D84-8BFB-C2F71A34C932}" type="datetime1">
              <a:rPr lang="en-US" smtClean="0"/>
              <a:t>6/1/2023</a:t>
            </a:fld>
            <a:endParaRPr lang="en-US"/>
          </a:p>
        </p:txBody>
      </p:sp>
      <p:sp>
        <p:nvSpPr>
          <p:cNvPr id="5" name="Footer Placeholder 4">
            <a:extLst>
              <a:ext uri="{FF2B5EF4-FFF2-40B4-BE49-F238E27FC236}">
                <a16:creationId xmlns:a16="http://schemas.microsoft.com/office/drawing/2014/main" id="{F163C578-039D-6329-9E8F-C880C8F0EAB1}"/>
              </a:ext>
            </a:extLst>
          </p:cNvPr>
          <p:cNvSpPr>
            <a:spLocks noGrp="1"/>
          </p:cNvSpPr>
          <p:nvPr>
            <p:ph type="ftr" sz="quarter" idx="3"/>
          </p:nvPr>
        </p:nvSpPr>
        <p:spPr/>
        <p:txBody>
          <a:bodyPr/>
          <a:lstStyle/>
          <a:p>
            <a:r>
              <a:rPr lang="en-US"/>
              <a:t>health.state.mn.us</a:t>
            </a:r>
          </a:p>
        </p:txBody>
      </p:sp>
      <p:sp>
        <p:nvSpPr>
          <p:cNvPr id="6" name="Slide Number Placeholder 5">
            <a:extLst>
              <a:ext uri="{FF2B5EF4-FFF2-40B4-BE49-F238E27FC236}">
                <a16:creationId xmlns:a16="http://schemas.microsoft.com/office/drawing/2014/main" id="{2F62F94A-D3B6-7D11-F1A1-0EA1CEF07471}"/>
              </a:ext>
            </a:extLst>
          </p:cNvPr>
          <p:cNvSpPr>
            <a:spLocks noGrp="1"/>
          </p:cNvSpPr>
          <p:nvPr>
            <p:ph type="sldNum" sz="quarter" idx="12"/>
          </p:nvPr>
        </p:nvSpPr>
        <p:spPr/>
        <p:txBody>
          <a:bodyPr/>
          <a:lstStyle/>
          <a:p>
            <a:fld id="{48F63A3B-78C7-47BE-AE5E-E10140E04643}" type="slidenum">
              <a:rPr lang="en-US" smtClean="0"/>
              <a:t>24</a:t>
            </a:fld>
            <a:endParaRPr lang="en-US"/>
          </a:p>
        </p:txBody>
      </p:sp>
    </p:spTree>
    <p:extLst>
      <p:ext uri="{BB962C8B-B14F-4D97-AF65-F5344CB8AC3E}">
        <p14:creationId xmlns:p14="http://schemas.microsoft.com/office/powerpoint/2010/main" val="339438259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838200" y="-1"/>
            <a:ext cx="10515600" cy="1301263"/>
          </a:xfrm>
        </p:spPr>
        <p:txBody>
          <a:bodyPr/>
          <a:lstStyle/>
          <a:p>
            <a:pPr algn="ctr"/>
            <a:r>
              <a:rPr lang="en-US"/>
              <a:t>Questions</a:t>
            </a:r>
          </a:p>
        </p:txBody>
      </p:sp>
      <p:pic>
        <p:nvPicPr>
          <p:cNvPr id="6" name="Content Placeholder 5">
            <a:extLst>
              <a:ext uri="{FF2B5EF4-FFF2-40B4-BE49-F238E27FC236}">
                <a16:creationId xmlns:a16="http://schemas.microsoft.com/office/drawing/2014/main" id="{6446B824-FA63-4D38-9914-C08FB3086AAB}"/>
              </a:ext>
            </a:extLst>
          </p:cNvPr>
          <p:cNvPicPr>
            <a:picLocks noGrp="1" noChangeAspect="1"/>
          </p:cNvPicPr>
          <p:nvPr>
            <p:ph idx="1"/>
          </p:nvPr>
        </p:nvPicPr>
        <p:blipFill rotWithShape="1">
          <a:blip r:embed="rId3"/>
          <a:srcRect l="2651" t="15377" r="41577" b="23559"/>
          <a:stretch/>
        </p:blipFill>
        <p:spPr>
          <a:xfrm>
            <a:off x="1820007" y="1301262"/>
            <a:ext cx="8364455" cy="5556738"/>
          </a:xfrm>
          <a:prstGeom prst="rect">
            <a:avLst/>
          </a:prstGeom>
        </p:spPr>
      </p:pic>
    </p:spTree>
    <p:extLst>
      <p:ext uri="{BB962C8B-B14F-4D97-AF65-F5344CB8AC3E}">
        <p14:creationId xmlns:p14="http://schemas.microsoft.com/office/powerpoint/2010/main" val="57053622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0283A1-31FE-A110-65B1-152BE7A021BF}"/>
              </a:ext>
            </a:extLst>
          </p:cNvPr>
          <p:cNvSpPr>
            <a:spLocks noGrp="1"/>
          </p:cNvSpPr>
          <p:nvPr>
            <p:ph type="title"/>
          </p:nvPr>
        </p:nvSpPr>
        <p:spPr/>
        <p:txBody>
          <a:bodyPr/>
          <a:lstStyle/>
          <a:p>
            <a:pPr algn="ctr"/>
            <a:r>
              <a:rPr lang="en-US">
                <a:cs typeface="Calibri"/>
              </a:rPr>
              <a:t>Would you like this presentation for your group?</a:t>
            </a:r>
            <a:br>
              <a:rPr lang="en-US">
                <a:cs typeface="Calibri"/>
              </a:rPr>
            </a:br>
            <a:endParaRPr lang="en-US">
              <a:cs typeface="Calibri"/>
            </a:endParaRPr>
          </a:p>
        </p:txBody>
      </p:sp>
      <p:sp>
        <p:nvSpPr>
          <p:cNvPr id="3" name="Content Placeholder 2">
            <a:extLst>
              <a:ext uri="{FF2B5EF4-FFF2-40B4-BE49-F238E27FC236}">
                <a16:creationId xmlns:a16="http://schemas.microsoft.com/office/drawing/2014/main" id="{D783A013-59D5-6E8E-6A3A-1BE018750987}"/>
              </a:ext>
            </a:extLst>
          </p:cNvPr>
          <p:cNvSpPr>
            <a:spLocks noGrp="1"/>
          </p:cNvSpPr>
          <p:nvPr>
            <p:ph idx="1"/>
          </p:nvPr>
        </p:nvSpPr>
        <p:spPr/>
        <p:txBody>
          <a:bodyPr vert="horz" lIns="91440" tIns="45720" rIns="91440" bIns="45720" rtlCol="0" anchor="t">
            <a:normAutofit/>
          </a:bodyPr>
          <a:lstStyle/>
          <a:p>
            <a:pPr marL="0" indent="0" algn="ctr">
              <a:buNone/>
            </a:pPr>
            <a:r>
              <a:rPr lang="en-US" sz="3600" dirty="0">
                <a:cs typeface="Calibri"/>
              </a:rPr>
              <a:t>This presentation is available for a 90-minute interactive training.  We will be offering this training on June 13th from 9-10:30 am. Register on </a:t>
            </a:r>
            <a:r>
              <a:rPr lang="en-US" sz="3600">
                <a:cs typeface="Calibri"/>
              </a:rPr>
              <a:t>MNTrain.org</a:t>
            </a:r>
            <a:r>
              <a:rPr lang="en-US" sz="3600" dirty="0">
                <a:cs typeface="Calibri"/>
              </a:rPr>
              <a:t>. </a:t>
            </a:r>
            <a:endParaRPr lang="en-US" dirty="0"/>
          </a:p>
          <a:p>
            <a:pPr marL="0" indent="0" algn="ctr">
              <a:buNone/>
            </a:pPr>
            <a:endParaRPr lang="en-US" sz="3600">
              <a:cs typeface="Calibri"/>
            </a:endParaRPr>
          </a:p>
          <a:p>
            <a:pPr marL="0" indent="0" algn="ctr">
              <a:buNone/>
            </a:pPr>
            <a:r>
              <a:rPr lang="en-US" sz="3600" dirty="0">
                <a:cs typeface="Calibri"/>
              </a:rPr>
              <a:t>All our trainings are available for presentation to your team/county/region. Please contact your RBHC if you have questions or would like to schedule a training.</a:t>
            </a:r>
          </a:p>
          <a:p>
            <a:pPr marL="0" indent="0">
              <a:buNone/>
            </a:pPr>
            <a:endParaRPr lang="en-US">
              <a:cs typeface="Calibri"/>
            </a:endParaRPr>
          </a:p>
          <a:p>
            <a:pPr marL="0" indent="0">
              <a:buNone/>
            </a:pPr>
            <a:endParaRPr lang="en-US">
              <a:cs typeface="Calibri"/>
            </a:endParaRPr>
          </a:p>
          <a:p>
            <a:pPr marL="0" indent="0">
              <a:buNone/>
            </a:pPr>
            <a:endParaRPr lang="en-US">
              <a:cs typeface="Calibri"/>
            </a:endParaRPr>
          </a:p>
        </p:txBody>
      </p:sp>
      <p:sp>
        <p:nvSpPr>
          <p:cNvPr id="4" name="Date Placeholder 3">
            <a:extLst>
              <a:ext uri="{FF2B5EF4-FFF2-40B4-BE49-F238E27FC236}">
                <a16:creationId xmlns:a16="http://schemas.microsoft.com/office/drawing/2014/main" id="{BB11775A-40D3-9EBE-B395-B1FDAEF82BA3}"/>
              </a:ext>
            </a:extLst>
          </p:cNvPr>
          <p:cNvSpPr>
            <a:spLocks noGrp="1"/>
          </p:cNvSpPr>
          <p:nvPr>
            <p:ph type="dt" sz="half" idx="10"/>
          </p:nvPr>
        </p:nvSpPr>
        <p:spPr/>
        <p:txBody>
          <a:bodyPr/>
          <a:lstStyle/>
          <a:p>
            <a:fld id="{824D5D47-1752-4D84-8BFB-C2F71A34C932}" type="datetime1">
              <a:rPr lang="en-US" smtClean="0"/>
              <a:t>6/1/2023</a:t>
            </a:fld>
            <a:endParaRPr lang="en-US"/>
          </a:p>
        </p:txBody>
      </p:sp>
      <p:sp>
        <p:nvSpPr>
          <p:cNvPr id="5" name="Footer Placeholder 4">
            <a:extLst>
              <a:ext uri="{FF2B5EF4-FFF2-40B4-BE49-F238E27FC236}">
                <a16:creationId xmlns:a16="http://schemas.microsoft.com/office/drawing/2014/main" id="{7373F711-0E42-5276-0E18-776ED190150D}"/>
              </a:ext>
            </a:extLst>
          </p:cNvPr>
          <p:cNvSpPr>
            <a:spLocks noGrp="1"/>
          </p:cNvSpPr>
          <p:nvPr>
            <p:ph type="ftr" sz="quarter" idx="3"/>
          </p:nvPr>
        </p:nvSpPr>
        <p:spPr/>
        <p:txBody>
          <a:bodyPr/>
          <a:lstStyle/>
          <a:p>
            <a:r>
              <a:rPr lang="en-US"/>
              <a:t>health.state.mn.us</a:t>
            </a:r>
          </a:p>
        </p:txBody>
      </p:sp>
      <p:sp>
        <p:nvSpPr>
          <p:cNvPr id="6" name="Slide Number Placeholder 5">
            <a:extLst>
              <a:ext uri="{FF2B5EF4-FFF2-40B4-BE49-F238E27FC236}">
                <a16:creationId xmlns:a16="http://schemas.microsoft.com/office/drawing/2014/main" id="{A66163DF-F5FB-57BA-FC9F-ED064E6EC6CC}"/>
              </a:ext>
            </a:extLst>
          </p:cNvPr>
          <p:cNvSpPr>
            <a:spLocks noGrp="1"/>
          </p:cNvSpPr>
          <p:nvPr>
            <p:ph type="sldNum" sz="quarter" idx="12"/>
          </p:nvPr>
        </p:nvSpPr>
        <p:spPr/>
        <p:txBody>
          <a:bodyPr/>
          <a:lstStyle/>
          <a:p>
            <a:fld id="{48F63A3B-78C7-47BE-AE5E-E10140E04643}" type="slidenum">
              <a:rPr lang="en-US" smtClean="0"/>
              <a:t>26</a:t>
            </a:fld>
            <a:endParaRPr lang="en-US"/>
          </a:p>
        </p:txBody>
      </p:sp>
    </p:spTree>
    <p:extLst>
      <p:ext uri="{BB962C8B-B14F-4D97-AF65-F5344CB8AC3E}">
        <p14:creationId xmlns:p14="http://schemas.microsoft.com/office/powerpoint/2010/main" val="367843616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E35DE2-45C6-DD0E-4AD4-1011131DE20F}"/>
              </a:ext>
            </a:extLst>
          </p:cNvPr>
          <p:cNvSpPr>
            <a:spLocks noGrp="1"/>
          </p:cNvSpPr>
          <p:nvPr>
            <p:ph type="title"/>
          </p:nvPr>
        </p:nvSpPr>
        <p:spPr/>
        <p:txBody>
          <a:bodyPr/>
          <a:lstStyle/>
          <a:p>
            <a:r>
              <a:rPr lang="en-US">
                <a:cs typeface="Calibri"/>
              </a:rPr>
              <a:t>RBHC Contact Information</a:t>
            </a:r>
            <a:endParaRPr lang="en-US"/>
          </a:p>
        </p:txBody>
      </p:sp>
      <p:sp>
        <p:nvSpPr>
          <p:cNvPr id="3" name="Content Placeholder 2">
            <a:extLst>
              <a:ext uri="{FF2B5EF4-FFF2-40B4-BE49-F238E27FC236}">
                <a16:creationId xmlns:a16="http://schemas.microsoft.com/office/drawing/2014/main" id="{FD43DF8D-C5C9-B8F7-2E22-E8D35241432F}"/>
              </a:ext>
            </a:extLst>
          </p:cNvPr>
          <p:cNvSpPr>
            <a:spLocks noGrp="1"/>
          </p:cNvSpPr>
          <p:nvPr>
            <p:ph idx="1"/>
          </p:nvPr>
        </p:nvSpPr>
        <p:spPr/>
        <p:txBody>
          <a:bodyPr vert="horz" lIns="91440" tIns="45720" rIns="91440" bIns="45720" rtlCol="0" anchor="t">
            <a:normAutofit lnSpcReduction="10000"/>
          </a:bodyPr>
          <a:lstStyle/>
          <a:p>
            <a:r>
              <a:rPr lang="en-US">
                <a:cs typeface="Calibri"/>
              </a:rPr>
              <a:t>Nancy Carlson, MPhil (MDH Disaster Behavioral Health Contacts) </a:t>
            </a:r>
            <a:r>
              <a:rPr lang="en-US">
                <a:cs typeface="Calibri"/>
                <a:hlinkClick r:id="rId2"/>
              </a:rPr>
              <a:t>Nancy.j.carlson@state.mn.us</a:t>
            </a:r>
            <a:endParaRPr lang="en-US">
              <a:cs typeface="Calibri"/>
            </a:endParaRPr>
          </a:p>
          <a:p>
            <a:r>
              <a:rPr lang="en-US">
                <a:cs typeface="Calibri"/>
              </a:rPr>
              <a:t>Luke Campbell, MA (NE/NW Regions) </a:t>
            </a:r>
            <a:r>
              <a:rPr lang="en-US">
                <a:cs typeface="Calibri"/>
                <a:hlinkClick r:id="rId3"/>
              </a:rPr>
              <a:t>Luke.Campbell.Contractor@state.mn.us</a:t>
            </a:r>
            <a:endParaRPr lang="en-US">
              <a:cs typeface="Calibri"/>
            </a:endParaRPr>
          </a:p>
          <a:p>
            <a:r>
              <a:rPr lang="en-US">
                <a:cs typeface="Calibri"/>
              </a:rPr>
              <a:t>Hanna Marzinske, MBA (SW/SC Regions) </a:t>
            </a:r>
            <a:r>
              <a:rPr lang="en-US">
                <a:cs typeface="Calibri"/>
                <a:hlinkClick r:id="rId4"/>
              </a:rPr>
              <a:t>Hanna.Marzinske.Contractor@state.mn.us</a:t>
            </a:r>
            <a:endParaRPr lang="en-US">
              <a:cs typeface="Calibri"/>
            </a:endParaRPr>
          </a:p>
          <a:p>
            <a:r>
              <a:rPr lang="en-US" err="1">
                <a:cs typeface="Calibri"/>
              </a:rPr>
              <a:t>Kevynn</a:t>
            </a:r>
            <a:r>
              <a:rPr lang="en-US">
                <a:cs typeface="Calibri"/>
              </a:rPr>
              <a:t> Schumacher, MS (WE/C Regions) </a:t>
            </a:r>
            <a:r>
              <a:rPr lang="en-US">
                <a:cs typeface="Calibri"/>
                <a:hlinkClick r:id="rId5"/>
              </a:rPr>
              <a:t>Kevynn.Schumacher.Contractor@state.mn.us</a:t>
            </a:r>
            <a:endParaRPr lang="en-US">
              <a:cs typeface="Calibri"/>
            </a:endParaRPr>
          </a:p>
          <a:p>
            <a:r>
              <a:rPr lang="en-US">
                <a:cs typeface="Calibri"/>
              </a:rPr>
              <a:t>Janet Yeats, MA LMFT (Metro/SE Regions) </a:t>
            </a:r>
            <a:r>
              <a:rPr lang="en-US">
                <a:cs typeface="Calibri"/>
                <a:hlinkClick r:id="rId6"/>
              </a:rPr>
              <a:t>Janet.R.Yeats.Contractor@state.mn.us</a:t>
            </a:r>
            <a:endParaRPr lang="en-US">
              <a:cs typeface="Calibri"/>
            </a:endParaRPr>
          </a:p>
          <a:p>
            <a:pPr marL="0" indent="0">
              <a:buNone/>
            </a:pPr>
            <a:endParaRPr lang="en-US">
              <a:cs typeface="Calibri"/>
            </a:endParaRPr>
          </a:p>
        </p:txBody>
      </p:sp>
      <p:sp>
        <p:nvSpPr>
          <p:cNvPr id="4" name="Date Placeholder 3">
            <a:extLst>
              <a:ext uri="{FF2B5EF4-FFF2-40B4-BE49-F238E27FC236}">
                <a16:creationId xmlns:a16="http://schemas.microsoft.com/office/drawing/2014/main" id="{000852A3-B5B4-DE81-523C-1A40DBA601F4}"/>
              </a:ext>
            </a:extLst>
          </p:cNvPr>
          <p:cNvSpPr>
            <a:spLocks noGrp="1"/>
          </p:cNvSpPr>
          <p:nvPr>
            <p:ph type="dt" sz="half" idx="10"/>
          </p:nvPr>
        </p:nvSpPr>
        <p:spPr/>
        <p:txBody>
          <a:bodyPr/>
          <a:lstStyle/>
          <a:p>
            <a:fld id="{824D5D47-1752-4D84-8BFB-C2F71A34C932}" type="datetime1">
              <a:rPr lang="en-US" smtClean="0"/>
              <a:t>6/1/2023</a:t>
            </a:fld>
            <a:endParaRPr lang="en-US"/>
          </a:p>
        </p:txBody>
      </p:sp>
      <p:sp>
        <p:nvSpPr>
          <p:cNvPr id="5" name="Footer Placeholder 4">
            <a:extLst>
              <a:ext uri="{FF2B5EF4-FFF2-40B4-BE49-F238E27FC236}">
                <a16:creationId xmlns:a16="http://schemas.microsoft.com/office/drawing/2014/main" id="{65FA284D-A6B1-19AE-0601-E25343732BD6}"/>
              </a:ext>
            </a:extLst>
          </p:cNvPr>
          <p:cNvSpPr>
            <a:spLocks noGrp="1"/>
          </p:cNvSpPr>
          <p:nvPr>
            <p:ph type="ftr" sz="quarter" idx="3"/>
          </p:nvPr>
        </p:nvSpPr>
        <p:spPr/>
        <p:txBody>
          <a:bodyPr/>
          <a:lstStyle/>
          <a:p>
            <a:r>
              <a:rPr lang="en-US"/>
              <a:t>health.state.mn.us</a:t>
            </a:r>
          </a:p>
        </p:txBody>
      </p:sp>
      <p:sp>
        <p:nvSpPr>
          <p:cNvPr id="6" name="Slide Number Placeholder 5">
            <a:extLst>
              <a:ext uri="{FF2B5EF4-FFF2-40B4-BE49-F238E27FC236}">
                <a16:creationId xmlns:a16="http://schemas.microsoft.com/office/drawing/2014/main" id="{65475FFC-1896-D08B-E87D-A4C85FA043D7}"/>
              </a:ext>
            </a:extLst>
          </p:cNvPr>
          <p:cNvSpPr>
            <a:spLocks noGrp="1"/>
          </p:cNvSpPr>
          <p:nvPr>
            <p:ph type="sldNum" sz="quarter" idx="12"/>
          </p:nvPr>
        </p:nvSpPr>
        <p:spPr/>
        <p:txBody>
          <a:bodyPr/>
          <a:lstStyle/>
          <a:p>
            <a:fld id="{48F63A3B-78C7-47BE-AE5E-E10140E04643}" type="slidenum">
              <a:rPr lang="en-US" smtClean="0"/>
              <a:t>27</a:t>
            </a:fld>
            <a:endParaRPr lang="en-US"/>
          </a:p>
        </p:txBody>
      </p:sp>
    </p:spTree>
    <p:extLst>
      <p:ext uri="{BB962C8B-B14F-4D97-AF65-F5344CB8AC3E}">
        <p14:creationId xmlns:p14="http://schemas.microsoft.com/office/powerpoint/2010/main" val="344331639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C35DA1-7A9F-1D70-AE45-D3CFF992F4C8}"/>
              </a:ext>
            </a:extLst>
          </p:cNvPr>
          <p:cNvSpPr>
            <a:spLocks noGrp="1"/>
          </p:cNvSpPr>
          <p:nvPr>
            <p:ph type="title"/>
          </p:nvPr>
        </p:nvSpPr>
        <p:spPr/>
        <p:txBody>
          <a:bodyPr/>
          <a:lstStyle/>
          <a:p>
            <a:r>
              <a:rPr lang="en-US">
                <a:cs typeface="Calibri"/>
              </a:rPr>
              <a:t>Resources</a:t>
            </a:r>
            <a:endParaRPr lang="en-US"/>
          </a:p>
        </p:txBody>
      </p:sp>
      <p:sp>
        <p:nvSpPr>
          <p:cNvPr id="3" name="Content Placeholder 2">
            <a:extLst>
              <a:ext uri="{FF2B5EF4-FFF2-40B4-BE49-F238E27FC236}">
                <a16:creationId xmlns:a16="http://schemas.microsoft.com/office/drawing/2014/main" id="{64CFC80B-82E0-FF3C-12B5-E981BE29D850}"/>
              </a:ext>
            </a:extLst>
          </p:cNvPr>
          <p:cNvSpPr>
            <a:spLocks noGrp="1"/>
          </p:cNvSpPr>
          <p:nvPr>
            <p:ph idx="1"/>
          </p:nvPr>
        </p:nvSpPr>
        <p:spPr/>
        <p:txBody>
          <a:bodyPr vert="horz" lIns="91440" tIns="45720" rIns="91440" bIns="45720" rtlCol="0" anchor="t">
            <a:normAutofit fontScale="77500" lnSpcReduction="20000"/>
          </a:bodyPr>
          <a:lstStyle/>
          <a:p>
            <a:r>
              <a:rPr lang="en-US">
                <a:cs typeface="Calibri"/>
              </a:rPr>
              <a:t>AL Dept of Public Health Satellite Conference (November 15, 2005), </a:t>
            </a:r>
            <a:r>
              <a:rPr lang="en-US" i="1">
                <a:cs typeface="Calibri"/>
              </a:rPr>
              <a:t>Facing Fear: Crisis Communication and Disaster Behavioral Health.</a:t>
            </a:r>
          </a:p>
          <a:p>
            <a:r>
              <a:rPr lang="en-US" i="1">
                <a:cs typeface="Calibri"/>
              </a:rPr>
              <a:t>CERC (Crisis + Emergency Risk Communication). (2019 Update). Psychology of a crisis. US Department of Health and Human Services: CDC.</a:t>
            </a:r>
          </a:p>
          <a:p>
            <a:r>
              <a:rPr lang="en-US" i="1">
                <a:cs typeface="Calibri"/>
              </a:rPr>
              <a:t>Fakhruddin, B., Clark, H., Robinson, L. &amp; Hieber-</a:t>
            </a:r>
            <a:r>
              <a:rPr lang="en-US" i="1" err="1">
                <a:cs typeface="Calibri"/>
              </a:rPr>
              <a:t>Girardet</a:t>
            </a:r>
            <a:r>
              <a:rPr lang="en-US" i="1">
                <a:cs typeface="Calibri"/>
              </a:rPr>
              <a:t>, L. (2020). Should I stay or should I go now? Why risk communication is the critical component in disaster risk reduction. Progress in Disaster Science (8), 1-4.</a:t>
            </a:r>
          </a:p>
          <a:p>
            <a:r>
              <a:rPr lang="en-US">
                <a:cs typeface="Calibri"/>
              </a:rPr>
              <a:t>Gladieux, M. (2022) </a:t>
            </a:r>
            <a:r>
              <a:rPr lang="en-US" i="1">
                <a:cs typeface="Calibri"/>
              </a:rPr>
              <a:t>Communicate with courage: Taking risks to overcome the four hidden challenges. </a:t>
            </a:r>
            <a:r>
              <a:rPr lang="en-US">
                <a:cs typeface="Calibri"/>
              </a:rPr>
              <a:t>Berrett-Koehler Publishers.</a:t>
            </a:r>
          </a:p>
          <a:p>
            <a:r>
              <a:rPr lang="en-US">
                <a:cs typeface="Calibri"/>
              </a:rPr>
              <a:t>Glik, D. (2007) Risk communication for public health emergencies. Annual Review of Public Health, 28, 33-54.</a:t>
            </a:r>
          </a:p>
          <a:p>
            <a:r>
              <a:rPr lang="en-US">
                <a:cs typeface="Calibri"/>
              </a:rPr>
              <a:t>Mayhorn, C. &amp; McLaughlin, A. (2012) Warning the world of extreme events: A global perspective on risk communication for natural and technological disaster. Safety Science.</a:t>
            </a:r>
          </a:p>
        </p:txBody>
      </p:sp>
      <p:sp>
        <p:nvSpPr>
          <p:cNvPr id="4" name="Date Placeholder 3">
            <a:extLst>
              <a:ext uri="{FF2B5EF4-FFF2-40B4-BE49-F238E27FC236}">
                <a16:creationId xmlns:a16="http://schemas.microsoft.com/office/drawing/2014/main" id="{34FF2F31-4942-022E-D9FE-62D4100FBD00}"/>
              </a:ext>
            </a:extLst>
          </p:cNvPr>
          <p:cNvSpPr>
            <a:spLocks noGrp="1"/>
          </p:cNvSpPr>
          <p:nvPr>
            <p:ph type="dt" sz="half" idx="10"/>
          </p:nvPr>
        </p:nvSpPr>
        <p:spPr/>
        <p:txBody>
          <a:bodyPr/>
          <a:lstStyle/>
          <a:p>
            <a:fld id="{824D5D47-1752-4D84-8BFB-C2F71A34C932}" type="datetime1">
              <a:rPr lang="en-US" smtClean="0"/>
              <a:t>6/1/2023</a:t>
            </a:fld>
            <a:endParaRPr lang="en-US"/>
          </a:p>
        </p:txBody>
      </p:sp>
      <p:sp>
        <p:nvSpPr>
          <p:cNvPr id="5" name="Footer Placeholder 4">
            <a:extLst>
              <a:ext uri="{FF2B5EF4-FFF2-40B4-BE49-F238E27FC236}">
                <a16:creationId xmlns:a16="http://schemas.microsoft.com/office/drawing/2014/main" id="{9EAFF6EE-3A9A-7720-5EDE-0F542DDF6083}"/>
              </a:ext>
            </a:extLst>
          </p:cNvPr>
          <p:cNvSpPr>
            <a:spLocks noGrp="1"/>
          </p:cNvSpPr>
          <p:nvPr>
            <p:ph type="ftr" sz="quarter" idx="3"/>
          </p:nvPr>
        </p:nvSpPr>
        <p:spPr/>
        <p:txBody>
          <a:bodyPr/>
          <a:lstStyle/>
          <a:p>
            <a:r>
              <a:rPr lang="en-US"/>
              <a:t>health.state.mn.us</a:t>
            </a:r>
          </a:p>
        </p:txBody>
      </p:sp>
      <p:sp>
        <p:nvSpPr>
          <p:cNvPr id="6" name="Slide Number Placeholder 5">
            <a:extLst>
              <a:ext uri="{FF2B5EF4-FFF2-40B4-BE49-F238E27FC236}">
                <a16:creationId xmlns:a16="http://schemas.microsoft.com/office/drawing/2014/main" id="{4EEE8B28-16B6-2776-266D-A989ACB83BA4}"/>
              </a:ext>
            </a:extLst>
          </p:cNvPr>
          <p:cNvSpPr>
            <a:spLocks noGrp="1"/>
          </p:cNvSpPr>
          <p:nvPr>
            <p:ph type="sldNum" sz="quarter" idx="12"/>
          </p:nvPr>
        </p:nvSpPr>
        <p:spPr/>
        <p:txBody>
          <a:bodyPr/>
          <a:lstStyle/>
          <a:p>
            <a:fld id="{48F63A3B-78C7-47BE-AE5E-E10140E04643}" type="slidenum">
              <a:rPr lang="en-US" smtClean="0"/>
              <a:t>28</a:t>
            </a:fld>
            <a:endParaRPr lang="en-US"/>
          </a:p>
        </p:txBody>
      </p:sp>
    </p:spTree>
    <p:extLst>
      <p:ext uri="{BB962C8B-B14F-4D97-AF65-F5344CB8AC3E}">
        <p14:creationId xmlns:p14="http://schemas.microsoft.com/office/powerpoint/2010/main" val="26938966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a:t>Thank You!</a:t>
            </a:r>
          </a:p>
        </p:txBody>
      </p:sp>
      <p:sp>
        <p:nvSpPr>
          <p:cNvPr id="3" name="Text Placeholder 2"/>
          <p:cNvSpPr>
            <a:spLocks noGrp="1"/>
          </p:cNvSpPr>
          <p:nvPr>
            <p:ph type="body" sz="quarter" idx="13"/>
          </p:nvPr>
        </p:nvSpPr>
        <p:spPr/>
        <p:txBody>
          <a:bodyPr/>
          <a:lstStyle/>
          <a:p>
            <a:endParaRPr lang="en-US" sz="3200" b="1"/>
          </a:p>
          <a:p>
            <a:endParaRPr lang="en-US" sz="3200" b="1"/>
          </a:p>
          <a:p>
            <a:endParaRPr lang="en-US" sz="3200" b="1">
              <a:cs typeface="Calibri"/>
            </a:endParaRPr>
          </a:p>
          <a:p>
            <a:r>
              <a:rPr lang="en-US" sz="3200" b="1"/>
              <a:t>The RBHC Team</a:t>
            </a:r>
            <a:endParaRPr lang="en-US">
              <a:cs typeface="Calibri"/>
            </a:endParaRPr>
          </a:p>
        </p:txBody>
      </p:sp>
      <p:pic>
        <p:nvPicPr>
          <p:cNvPr id="2" name="Picture 3" descr="download.jpg">
            <a:extLst>
              <a:ext uri="{FF2B5EF4-FFF2-40B4-BE49-F238E27FC236}">
                <a16:creationId xmlns:a16="http://schemas.microsoft.com/office/drawing/2014/main" id="{EF444ACF-00E4-1A18-7462-669D2FB9E701}"/>
              </a:ext>
            </a:extLst>
          </p:cNvPr>
          <p:cNvPicPr>
            <a:picLocks noChangeAspect="1"/>
          </p:cNvPicPr>
          <p:nvPr/>
        </p:nvPicPr>
        <p:blipFill>
          <a:blip r:embed="rId3"/>
          <a:stretch>
            <a:fillRect/>
          </a:stretch>
        </p:blipFill>
        <p:spPr>
          <a:xfrm>
            <a:off x="4933109" y="3474104"/>
            <a:ext cx="2314575" cy="1971675"/>
          </a:xfrm>
          <a:prstGeom prst="rect">
            <a:avLst/>
          </a:prstGeom>
        </p:spPr>
      </p:pic>
    </p:spTree>
    <p:extLst>
      <p:ext uri="{BB962C8B-B14F-4D97-AF65-F5344CB8AC3E}">
        <p14:creationId xmlns:p14="http://schemas.microsoft.com/office/powerpoint/2010/main" val="24291881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88B760-C76B-5E3E-8D44-1CCF818DF6E7}"/>
              </a:ext>
            </a:extLst>
          </p:cNvPr>
          <p:cNvSpPr>
            <a:spLocks noGrp="1"/>
          </p:cNvSpPr>
          <p:nvPr>
            <p:ph type="title"/>
          </p:nvPr>
        </p:nvSpPr>
        <p:spPr/>
        <p:txBody>
          <a:bodyPr/>
          <a:lstStyle/>
          <a:p>
            <a:r>
              <a:rPr lang="en-US" dirty="0">
                <a:cs typeface="Calibri"/>
              </a:rPr>
              <a:t>Some Facts for You – The Workforce Institute at UKG – Study of 3,400 people across 10 countries </a:t>
            </a:r>
          </a:p>
        </p:txBody>
      </p:sp>
      <p:sp>
        <p:nvSpPr>
          <p:cNvPr id="3" name="Content Placeholder 2">
            <a:extLst>
              <a:ext uri="{FF2B5EF4-FFF2-40B4-BE49-F238E27FC236}">
                <a16:creationId xmlns:a16="http://schemas.microsoft.com/office/drawing/2014/main" id="{F1577503-BE86-FF66-3DB6-E97EEFBB844A}"/>
              </a:ext>
            </a:extLst>
          </p:cNvPr>
          <p:cNvSpPr>
            <a:spLocks noGrp="1"/>
          </p:cNvSpPr>
          <p:nvPr>
            <p:ph idx="1"/>
          </p:nvPr>
        </p:nvSpPr>
        <p:spPr/>
        <p:txBody>
          <a:bodyPr vert="horz" lIns="91440" tIns="45720" rIns="91440" bIns="45720" rtlCol="0" anchor="t">
            <a:normAutofit/>
          </a:bodyPr>
          <a:lstStyle/>
          <a:p>
            <a:pPr marL="0" indent="0">
              <a:buNone/>
            </a:pPr>
            <a:endParaRPr lang="en-US" dirty="0">
              <a:cs typeface="Calibri"/>
            </a:endParaRPr>
          </a:p>
          <a:p>
            <a:endParaRPr lang="en-US">
              <a:cs typeface="Calibri"/>
            </a:endParaRPr>
          </a:p>
        </p:txBody>
      </p:sp>
      <p:sp>
        <p:nvSpPr>
          <p:cNvPr id="4" name="Date Placeholder 3">
            <a:extLst>
              <a:ext uri="{FF2B5EF4-FFF2-40B4-BE49-F238E27FC236}">
                <a16:creationId xmlns:a16="http://schemas.microsoft.com/office/drawing/2014/main" id="{ED24D0EB-8D38-60DF-9F03-E69957E76733}"/>
              </a:ext>
            </a:extLst>
          </p:cNvPr>
          <p:cNvSpPr>
            <a:spLocks noGrp="1"/>
          </p:cNvSpPr>
          <p:nvPr>
            <p:ph type="dt" sz="half" idx="10"/>
          </p:nvPr>
        </p:nvSpPr>
        <p:spPr/>
        <p:txBody>
          <a:bodyPr/>
          <a:lstStyle/>
          <a:p>
            <a:fld id="{824D5D47-1752-4D84-8BFB-C2F71A34C932}" type="datetime1">
              <a:rPr lang="en-US" smtClean="0"/>
              <a:t>6/1/2023</a:t>
            </a:fld>
            <a:endParaRPr lang="en-US"/>
          </a:p>
        </p:txBody>
      </p:sp>
      <p:sp>
        <p:nvSpPr>
          <p:cNvPr id="5" name="Footer Placeholder 4">
            <a:extLst>
              <a:ext uri="{FF2B5EF4-FFF2-40B4-BE49-F238E27FC236}">
                <a16:creationId xmlns:a16="http://schemas.microsoft.com/office/drawing/2014/main" id="{8695C7CB-6445-5BD8-6FA1-81E33D31A7E4}"/>
              </a:ext>
            </a:extLst>
          </p:cNvPr>
          <p:cNvSpPr>
            <a:spLocks noGrp="1"/>
          </p:cNvSpPr>
          <p:nvPr>
            <p:ph type="ftr" sz="quarter" idx="3"/>
          </p:nvPr>
        </p:nvSpPr>
        <p:spPr/>
        <p:txBody>
          <a:bodyPr/>
          <a:lstStyle/>
          <a:p>
            <a:r>
              <a:rPr lang="en-US"/>
              <a:t>health.state.mn.us</a:t>
            </a:r>
          </a:p>
        </p:txBody>
      </p:sp>
      <p:sp>
        <p:nvSpPr>
          <p:cNvPr id="6" name="Slide Number Placeholder 5">
            <a:extLst>
              <a:ext uri="{FF2B5EF4-FFF2-40B4-BE49-F238E27FC236}">
                <a16:creationId xmlns:a16="http://schemas.microsoft.com/office/drawing/2014/main" id="{B787E47D-C64E-46DC-9091-E7A867E63706}"/>
              </a:ext>
            </a:extLst>
          </p:cNvPr>
          <p:cNvSpPr>
            <a:spLocks noGrp="1"/>
          </p:cNvSpPr>
          <p:nvPr>
            <p:ph type="sldNum" sz="quarter" idx="12"/>
          </p:nvPr>
        </p:nvSpPr>
        <p:spPr/>
        <p:txBody>
          <a:bodyPr/>
          <a:lstStyle/>
          <a:p>
            <a:fld id="{48F63A3B-78C7-47BE-AE5E-E10140E04643}" type="slidenum">
              <a:rPr lang="en-US" smtClean="0"/>
              <a:t>3</a:t>
            </a:fld>
            <a:endParaRPr lang="en-US"/>
          </a:p>
        </p:txBody>
      </p:sp>
      <p:graphicFrame>
        <p:nvGraphicFramePr>
          <p:cNvPr id="7" name="Diagram 7">
            <a:extLst>
              <a:ext uri="{FF2B5EF4-FFF2-40B4-BE49-F238E27FC236}">
                <a16:creationId xmlns:a16="http://schemas.microsoft.com/office/drawing/2014/main" id="{84AFBFE2-1251-86CC-E4EC-25933F0B2CCC}"/>
              </a:ext>
            </a:extLst>
          </p:cNvPr>
          <p:cNvGraphicFramePr/>
          <p:nvPr>
            <p:extLst>
              <p:ext uri="{D42A27DB-BD31-4B8C-83A1-F6EECF244321}">
                <p14:modId xmlns:p14="http://schemas.microsoft.com/office/powerpoint/2010/main" val="430994495"/>
              </p:ext>
            </p:extLst>
          </p:nvPr>
        </p:nvGraphicFramePr>
        <p:xfrm>
          <a:off x="526677" y="-103093"/>
          <a:ext cx="11463616" cy="725468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79897895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What Is Communication?</a:t>
            </a:r>
          </a:p>
        </p:txBody>
      </p:sp>
      <p:pic>
        <p:nvPicPr>
          <p:cNvPr id="3" name="Picture 3" descr="Five Strategies to Enhance Communication | CU Management">
            <a:extLst>
              <a:ext uri="{FF2B5EF4-FFF2-40B4-BE49-F238E27FC236}">
                <a16:creationId xmlns:a16="http://schemas.microsoft.com/office/drawing/2014/main" id="{EC066215-55E5-8299-D851-2A87A50DDB0E}"/>
              </a:ext>
            </a:extLst>
          </p:cNvPr>
          <p:cNvPicPr>
            <a:picLocks noGrp="1" noChangeAspect="1"/>
          </p:cNvPicPr>
          <p:nvPr>
            <p:ph idx="1"/>
          </p:nvPr>
        </p:nvPicPr>
        <p:blipFill>
          <a:blip r:embed="rId3"/>
          <a:stretch>
            <a:fillRect/>
          </a:stretch>
        </p:blipFill>
        <p:spPr>
          <a:xfrm>
            <a:off x="5935547" y="1900507"/>
            <a:ext cx="5351018" cy="3490390"/>
          </a:xfrm>
        </p:spPr>
      </p:pic>
      <p:sp>
        <p:nvSpPr>
          <p:cNvPr id="2" name="TextBox 1">
            <a:extLst>
              <a:ext uri="{FF2B5EF4-FFF2-40B4-BE49-F238E27FC236}">
                <a16:creationId xmlns:a16="http://schemas.microsoft.com/office/drawing/2014/main" id="{DF390E79-0CA7-74A6-9A2E-C9FD2E75ACE1}"/>
              </a:ext>
            </a:extLst>
          </p:cNvPr>
          <p:cNvSpPr txBox="1"/>
          <p:nvPr/>
        </p:nvSpPr>
        <p:spPr>
          <a:xfrm>
            <a:off x="1172632" y="2220075"/>
            <a:ext cx="4920913" cy="255454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3200"/>
              <a:t>The process or act of exchanging, expressing, or conveying information and ideas through writing, speaking and gesturing. </a:t>
            </a:r>
          </a:p>
        </p:txBody>
      </p:sp>
    </p:spTree>
    <p:extLst>
      <p:ext uri="{BB962C8B-B14F-4D97-AF65-F5344CB8AC3E}">
        <p14:creationId xmlns:p14="http://schemas.microsoft.com/office/powerpoint/2010/main" val="308066325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3CC5D935-9998-46C7-B3B5-85050A2A2F73}"/>
              </a:ext>
            </a:extLst>
          </p:cNvPr>
          <p:cNvSpPr>
            <a:spLocks noGrp="1"/>
          </p:cNvSpPr>
          <p:nvPr>
            <p:ph type="title"/>
          </p:nvPr>
        </p:nvSpPr>
        <p:spPr/>
        <p:txBody>
          <a:bodyPr/>
          <a:lstStyle/>
          <a:p>
            <a:r>
              <a:rPr lang="en-US"/>
              <a:t>Types of Communication </a:t>
            </a:r>
          </a:p>
        </p:txBody>
      </p:sp>
      <p:sp>
        <p:nvSpPr>
          <p:cNvPr id="7" name="Date Placeholder 6">
            <a:extLst>
              <a:ext uri="{FF2B5EF4-FFF2-40B4-BE49-F238E27FC236}">
                <a16:creationId xmlns:a16="http://schemas.microsoft.com/office/drawing/2014/main" id="{F3C67285-220B-4B08-90C5-D9F2C2891567}"/>
              </a:ext>
            </a:extLst>
          </p:cNvPr>
          <p:cNvSpPr>
            <a:spLocks noGrp="1"/>
          </p:cNvSpPr>
          <p:nvPr>
            <p:ph type="dt" sz="half" idx="10"/>
          </p:nvPr>
        </p:nvSpPr>
        <p:spPr/>
        <p:txBody>
          <a:bodyPr/>
          <a:lstStyle/>
          <a:p>
            <a:fld id="{04F2BDAB-9654-4C9C-965D-006AE3002019}" type="datetime1">
              <a:rPr lang="en-US" smtClean="0"/>
              <a:t>6/1/2023</a:t>
            </a:fld>
            <a:endParaRPr lang="en-US"/>
          </a:p>
        </p:txBody>
      </p:sp>
      <p:sp>
        <p:nvSpPr>
          <p:cNvPr id="8" name="Footer Placeholder 7">
            <a:extLst>
              <a:ext uri="{FF2B5EF4-FFF2-40B4-BE49-F238E27FC236}">
                <a16:creationId xmlns:a16="http://schemas.microsoft.com/office/drawing/2014/main" id="{7FB62AFD-44C5-4C36-84CD-8E1F686F4130}"/>
              </a:ext>
            </a:extLst>
          </p:cNvPr>
          <p:cNvSpPr>
            <a:spLocks noGrp="1"/>
          </p:cNvSpPr>
          <p:nvPr>
            <p:ph type="ftr" sz="quarter" idx="3"/>
          </p:nvPr>
        </p:nvSpPr>
        <p:spPr/>
        <p:txBody>
          <a:bodyPr/>
          <a:lstStyle/>
          <a:p>
            <a:r>
              <a:rPr lang="en-US"/>
              <a:t>health.state.mn.us</a:t>
            </a:r>
          </a:p>
        </p:txBody>
      </p:sp>
      <p:sp>
        <p:nvSpPr>
          <p:cNvPr id="9" name="Slide Number Placeholder 8">
            <a:extLst>
              <a:ext uri="{FF2B5EF4-FFF2-40B4-BE49-F238E27FC236}">
                <a16:creationId xmlns:a16="http://schemas.microsoft.com/office/drawing/2014/main" id="{5E1A12E9-94F7-4620-8F8F-434457627D9F}"/>
              </a:ext>
            </a:extLst>
          </p:cNvPr>
          <p:cNvSpPr>
            <a:spLocks noGrp="1"/>
          </p:cNvSpPr>
          <p:nvPr>
            <p:ph type="sldNum" sz="quarter" idx="12"/>
          </p:nvPr>
        </p:nvSpPr>
        <p:spPr/>
        <p:txBody>
          <a:bodyPr/>
          <a:lstStyle/>
          <a:p>
            <a:fld id="{48F63A3B-78C7-47BE-AE5E-E10140E04643}" type="slidenum">
              <a:rPr lang="en-US" smtClean="0"/>
              <a:t>5</a:t>
            </a:fld>
            <a:endParaRPr lang="en-US"/>
          </a:p>
        </p:txBody>
      </p:sp>
      <p:graphicFrame>
        <p:nvGraphicFramePr>
          <p:cNvPr id="2" name="Diagram 3">
            <a:extLst>
              <a:ext uri="{FF2B5EF4-FFF2-40B4-BE49-F238E27FC236}">
                <a16:creationId xmlns:a16="http://schemas.microsoft.com/office/drawing/2014/main" id="{9968FD88-9066-69A3-EDF3-423B81424435}"/>
              </a:ext>
            </a:extLst>
          </p:cNvPr>
          <p:cNvGraphicFramePr/>
          <p:nvPr>
            <p:extLst>
              <p:ext uri="{D42A27DB-BD31-4B8C-83A1-F6EECF244321}">
                <p14:modId xmlns:p14="http://schemas.microsoft.com/office/powerpoint/2010/main" val="4087248035"/>
              </p:ext>
            </p:extLst>
          </p:nvPr>
        </p:nvGraphicFramePr>
        <p:xfrm>
          <a:off x="1848972" y="1969995"/>
          <a:ext cx="7563970" cy="403859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11194262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B53EBB-A741-9D01-D6F5-86B82F8CD5E2}"/>
              </a:ext>
            </a:extLst>
          </p:cNvPr>
          <p:cNvSpPr>
            <a:spLocks noGrp="1"/>
          </p:cNvSpPr>
          <p:nvPr>
            <p:ph type="title"/>
          </p:nvPr>
        </p:nvSpPr>
        <p:spPr/>
        <p:txBody>
          <a:bodyPr/>
          <a:lstStyle/>
          <a:p>
            <a:r>
              <a:rPr lang="en-US" dirty="0">
                <a:cs typeface="Calibri"/>
              </a:rPr>
              <a:t>Throughout this presentation ...</a:t>
            </a:r>
            <a:endParaRPr lang="en-US" dirty="0"/>
          </a:p>
        </p:txBody>
      </p:sp>
      <p:sp>
        <p:nvSpPr>
          <p:cNvPr id="3" name="Content Placeholder 2">
            <a:extLst>
              <a:ext uri="{FF2B5EF4-FFF2-40B4-BE49-F238E27FC236}">
                <a16:creationId xmlns:a16="http://schemas.microsoft.com/office/drawing/2014/main" id="{751E832D-BC45-D590-A975-8376DD2C6A26}"/>
              </a:ext>
            </a:extLst>
          </p:cNvPr>
          <p:cNvSpPr>
            <a:spLocks noGrp="1"/>
          </p:cNvSpPr>
          <p:nvPr>
            <p:ph idx="1"/>
          </p:nvPr>
        </p:nvSpPr>
        <p:spPr/>
        <p:txBody>
          <a:bodyPr vert="horz" lIns="91440" tIns="45720" rIns="91440" bIns="45720" rtlCol="0" anchor="t">
            <a:normAutofit/>
          </a:bodyPr>
          <a:lstStyle/>
          <a:p>
            <a:r>
              <a:rPr lang="en-US" dirty="0">
                <a:cs typeface="Calibri"/>
              </a:rPr>
              <a:t>… you will hear us use examples and terms that seem interchangeable. We mean to challenge you with the idea that these concepts do not work on their own – they work together to create effective communication.</a:t>
            </a:r>
            <a:endParaRPr lang="en-US" dirty="0"/>
          </a:p>
        </p:txBody>
      </p:sp>
      <p:sp>
        <p:nvSpPr>
          <p:cNvPr id="4" name="Date Placeholder 3">
            <a:extLst>
              <a:ext uri="{FF2B5EF4-FFF2-40B4-BE49-F238E27FC236}">
                <a16:creationId xmlns:a16="http://schemas.microsoft.com/office/drawing/2014/main" id="{B5B58432-191F-EA94-DDF9-C362CD8F429E}"/>
              </a:ext>
            </a:extLst>
          </p:cNvPr>
          <p:cNvSpPr>
            <a:spLocks noGrp="1"/>
          </p:cNvSpPr>
          <p:nvPr>
            <p:ph type="dt" sz="half" idx="10"/>
          </p:nvPr>
        </p:nvSpPr>
        <p:spPr/>
        <p:txBody>
          <a:bodyPr/>
          <a:lstStyle/>
          <a:p>
            <a:fld id="{824D5D47-1752-4D84-8BFB-C2F71A34C932}" type="datetime1">
              <a:rPr lang="en-US" smtClean="0"/>
              <a:t>6/1/2023</a:t>
            </a:fld>
            <a:endParaRPr lang="en-US"/>
          </a:p>
        </p:txBody>
      </p:sp>
      <p:sp>
        <p:nvSpPr>
          <p:cNvPr id="5" name="Footer Placeholder 4">
            <a:extLst>
              <a:ext uri="{FF2B5EF4-FFF2-40B4-BE49-F238E27FC236}">
                <a16:creationId xmlns:a16="http://schemas.microsoft.com/office/drawing/2014/main" id="{5D45F00E-2DD4-3E76-F212-A26A6A889CCB}"/>
              </a:ext>
            </a:extLst>
          </p:cNvPr>
          <p:cNvSpPr>
            <a:spLocks noGrp="1"/>
          </p:cNvSpPr>
          <p:nvPr>
            <p:ph type="ftr" sz="quarter" idx="3"/>
          </p:nvPr>
        </p:nvSpPr>
        <p:spPr/>
        <p:txBody>
          <a:bodyPr/>
          <a:lstStyle/>
          <a:p>
            <a:r>
              <a:rPr lang="en-US"/>
              <a:t>health.state.mn.us</a:t>
            </a:r>
          </a:p>
        </p:txBody>
      </p:sp>
      <p:sp>
        <p:nvSpPr>
          <p:cNvPr id="6" name="Slide Number Placeholder 5">
            <a:extLst>
              <a:ext uri="{FF2B5EF4-FFF2-40B4-BE49-F238E27FC236}">
                <a16:creationId xmlns:a16="http://schemas.microsoft.com/office/drawing/2014/main" id="{E8449C8A-03FC-B14F-E814-9A02C13292D6}"/>
              </a:ext>
            </a:extLst>
          </p:cNvPr>
          <p:cNvSpPr>
            <a:spLocks noGrp="1"/>
          </p:cNvSpPr>
          <p:nvPr>
            <p:ph type="sldNum" sz="quarter" idx="12"/>
          </p:nvPr>
        </p:nvSpPr>
        <p:spPr/>
        <p:txBody>
          <a:bodyPr/>
          <a:lstStyle/>
          <a:p>
            <a:fld id="{48F63A3B-78C7-47BE-AE5E-E10140E04643}" type="slidenum">
              <a:rPr lang="en-US" smtClean="0"/>
              <a:t>6</a:t>
            </a:fld>
            <a:endParaRPr lang="en-US"/>
          </a:p>
        </p:txBody>
      </p:sp>
      <p:pic>
        <p:nvPicPr>
          <p:cNvPr id="7" name="Picture 7" descr="download.jpg">
            <a:extLst>
              <a:ext uri="{FF2B5EF4-FFF2-40B4-BE49-F238E27FC236}">
                <a16:creationId xmlns:a16="http://schemas.microsoft.com/office/drawing/2014/main" id="{A59028A8-EB2A-7A0A-DD26-0A17D6A6E96C}"/>
              </a:ext>
            </a:extLst>
          </p:cNvPr>
          <p:cNvPicPr>
            <a:picLocks noChangeAspect="1"/>
          </p:cNvPicPr>
          <p:nvPr/>
        </p:nvPicPr>
        <p:blipFill>
          <a:blip r:embed="rId2"/>
          <a:stretch>
            <a:fillRect/>
          </a:stretch>
        </p:blipFill>
        <p:spPr>
          <a:xfrm>
            <a:off x="4047759" y="3419109"/>
            <a:ext cx="3873743" cy="2557829"/>
          </a:xfrm>
          <a:prstGeom prst="rect">
            <a:avLst/>
          </a:prstGeom>
        </p:spPr>
      </p:pic>
    </p:spTree>
    <p:extLst>
      <p:ext uri="{BB962C8B-B14F-4D97-AF65-F5344CB8AC3E}">
        <p14:creationId xmlns:p14="http://schemas.microsoft.com/office/powerpoint/2010/main" val="88372067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DF5EC"/>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576465" y="776694"/>
            <a:ext cx="5531323" cy="5681256"/>
          </a:xfrm>
          <a:prstGeom prst="rect">
            <a:avLst/>
          </a:prstGeom>
        </p:spPr>
      </p:pic>
      <p:sp>
        <p:nvSpPr>
          <p:cNvPr id="5" name="TextBox 5"/>
          <p:cNvSpPr txBox="1"/>
          <p:nvPr/>
        </p:nvSpPr>
        <p:spPr>
          <a:xfrm>
            <a:off x="1434149" y="168855"/>
            <a:ext cx="9691095" cy="512961"/>
          </a:xfrm>
          <a:prstGeom prst="rect">
            <a:avLst/>
          </a:prstGeom>
        </p:spPr>
        <p:txBody>
          <a:bodyPr wrap="square" lIns="0" tIns="0" rIns="0" bIns="0" rtlCol="0" anchor="t">
            <a:spAutoFit/>
          </a:bodyPr>
          <a:lstStyle/>
          <a:p>
            <a:pPr algn="ctr">
              <a:lnSpc>
                <a:spcPts val="4047"/>
              </a:lnSpc>
            </a:pPr>
            <a:r>
              <a:rPr lang="en-US" sz="3600" b="1" i="1">
                <a:solidFill>
                  <a:srgbClr val="000000"/>
                </a:solidFill>
                <a:latin typeface="Comic Sans MS"/>
              </a:rPr>
              <a:t>ELEMENTS OF GOOD COMMUNICATION</a:t>
            </a:r>
          </a:p>
        </p:txBody>
      </p:sp>
      <p:sp>
        <p:nvSpPr>
          <p:cNvPr id="8" name="TextBox 8"/>
          <p:cNvSpPr txBox="1"/>
          <p:nvPr/>
        </p:nvSpPr>
        <p:spPr>
          <a:xfrm>
            <a:off x="2327941" y="5666881"/>
            <a:ext cx="1948562" cy="524054"/>
          </a:xfrm>
          <a:prstGeom prst="rect">
            <a:avLst/>
          </a:prstGeom>
        </p:spPr>
        <p:txBody>
          <a:bodyPr wrap="square" lIns="0" tIns="0" rIns="0" bIns="0" rtlCol="0" anchor="t">
            <a:spAutoFit/>
          </a:bodyPr>
          <a:lstStyle/>
          <a:p>
            <a:pPr algn="ctr">
              <a:lnSpc>
                <a:spcPts val="3932"/>
              </a:lnSpc>
            </a:pPr>
            <a:r>
              <a:rPr lang="en-US" sz="4400">
                <a:solidFill>
                  <a:srgbClr val="000000"/>
                </a:solidFill>
                <a:latin typeface="Comic Sans MS"/>
              </a:rPr>
              <a:t>Trust</a:t>
            </a:r>
          </a:p>
        </p:txBody>
      </p:sp>
      <p:sp>
        <p:nvSpPr>
          <p:cNvPr id="9" name="TextBox 9"/>
          <p:cNvSpPr txBox="1"/>
          <p:nvPr/>
        </p:nvSpPr>
        <p:spPr>
          <a:xfrm>
            <a:off x="2263891" y="4742414"/>
            <a:ext cx="2443940" cy="243913"/>
          </a:xfrm>
          <a:prstGeom prst="rect">
            <a:avLst/>
          </a:prstGeom>
        </p:spPr>
        <p:txBody>
          <a:bodyPr wrap="square" lIns="0" tIns="0" rIns="0" bIns="0" rtlCol="0" anchor="t">
            <a:spAutoFit/>
          </a:bodyPr>
          <a:lstStyle/>
          <a:p>
            <a:pPr algn="ctr">
              <a:lnSpc>
                <a:spcPts val="1747"/>
              </a:lnSpc>
            </a:pPr>
            <a:r>
              <a:rPr lang="en-US" sz="2400">
                <a:solidFill>
                  <a:srgbClr val="000000"/>
                </a:solidFill>
                <a:latin typeface="Comic Sans MS"/>
              </a:rPr>
              <a:t>Transparency</a:t>
            </a:r>
            <a:r>
              <a:rPr lang="en-US" sz="2400">
                <a:solidFill>
                  <a:srgbClr val="000000"/>
                </a:solidFill>
                <a:latin typeface="Gochi Hand"/>
              </a:rPr>
              <a:t> </a:t>
            </a:r>
          </a:p>
        </p:txBody>
      </p:sp>
      <p:sp>
        <p:nvSpPr>
          <p:cNvPr id="10" name="TextBox 10"/>
          <p:cNvSpPr txBox="1"/>
          <p:nvPr/>
        </p:nvSpPr>
        <p:spPr>
          <a:xfrm>
            <a:off x="2269542" y="3377310"/>
            <a:ext cx="1031102" cy="218008"/>
          </a:xfrm>
          <a:prstGeom prst="rect">
            <a:avLst/>
          </a:prstGeom>
        </p:spPr>
        <p:txBody>
          <a:bodyPr lIns="0" tIns="0" rIns="0" bIns="0" rtlCol="0" anchor="t">
            <a:spAutoFit/>
          </a:bodyPr>
          <a:lstStyle/>
          <a:p>
            <a:pPr algn="ctr">
              <a:lnSpc>
                <a:spcPts val="1747"/>
              </a:lnSpc>
            </a:pPr>
            <a:endParaRPr lang="en-US" sz="1500">
              <a:solidFill>
                <a:srgbClr val="000000"/>
              </a:solidFill>
              <a:latin typeface="Gochi Hand"/>
            </a:endParaRPr>
          </a:p>
        </p:txBody>
      </p:sp>
      <p:sp>
        <p:nvSpPr>
          <p:cNvPr id="12" name="TextBox 12"/>
          <p:cNvSpPr txBox="1"/>
          <p:nvPr/>
        </p:nvSpPr>
        <p:spPr>
          <a:xfrm>
            <a:off x="2559637" y="2604806"/>
            <a:ext cx="1567189" cy="436017"/>
          </a:xfrm>
          <a:prstGeom prst="rect">
            <a:avLst/>
          </a:prstGeom>
        </p:spPr>
        <p:txBody>
          <a:bodyPr lIns="0" tIns="0" rIns="0" bIns="0" rtlCol="0" anchor="t">
            <a:spAutoFit/>
          </a:bodyPr>
          <a:lstStyle/>
          <a:p>
            <a:pPr algn="ctr">
              <a:lnSpc>
                <a:spcPts val="1747"/>
              </a:lnSpc>
            </a:pPr>
            <a:r>
              <a:rPr lang="en-US">
                <a:solidFill>
                  <a:srgbClr val="000000"/>
                </a:solidFill>
                <a:latin typeface="Comic Sans MS"/>
              </a:rPr>
              <a:t>Consistent Messages</a:t>
            </a:r>
          </a:p>
        </p:txBody>
      </p:sp>
      <p:sp>
        <p:nvSpPr>
          <p:cNvPr id="13" name="TextBox 13"/>
          <p:cNvSpPr txBox="1"/>
          <p:nvPr/>
        </p:nvSpPr>
        <p:spPr>
          <a:xfrm>
            <a:off x="3498828" y="1970043"/>
            <a:ext cx="1444181" cy="218008"/>
          </a:xfrm>
          <a:prstGeom prst="rect">
            <a:avLst/>
          </a:prstGeom>
        </p:spPr>
        <p:txBody>
          <a:bodyPr lIns="0" tIns="0" rIns="0" bIns="0" rtlCol="0" anchor="t">
            <a:spAutoFit/>
          </a:bodyPr>
          <a:lstStyle/>
          <a:p>
            <a:pPr algn="ctr">
              <a:lnSpc>
                <a:spcPts val="1747"/>
              </a:lnSpc>
            </a:pPr>
            <a:endParaRPr lang="en-US" sz="1500">
              <a:solidFill>
                <a:srgbClr val="000000"/>
              </a:solidFill>
              <a:latin typeface="Gochi Hand"/>
            </a:endParaRPr>
          </a:p>
        </p:txBody>
      </p:sp>
      <p:sp>
        <p:nvSpPr>
          <p:cNvPr id="16" name="TextBox 16"/>
          <p:cNvSpPr txBox="1"/>
          <p:nvPr/>
        </p:nvSpPr>
        <p:spPr>
          <a:xfrm>
            <a:off x="2518815" y="1761170"/>
            <a:ext cx="1567189" cy="218008"/>
          </a:xfrm>
          <a:prstGeom prst="rect">
            <a:avLst/>
          </a:prstGeom>
        </p:spPr>
        <p:txBody>
          <a:bodyPr lIns="0" tIns="0" rIns="0" bIns="0" rtlCol="0" anchor="t">
            <a:spAutoFit/>
          </a:bodyPr>
          <a:lstStyle/>
          <a:p>
            <a:pPr algn="ctr">
              <a:lnSpc>
                <a:spcPts val="1747"/>
              </a:lnSpc>
            </a:pPr>
            <a:r>
              <a:rPr lang="en-US" sz="1600">
                <a:solidFill>
                  <a:srgbClr val="000000"/>
                </a:solidFill>
                <a:latin typeface="Comic Sans MS"/>
              </a:rPr>
              <a:t>Integrity</a:t>
            </a:r>
          </a:p>
        </p:txBody>
      </p:sp>
      <p:sp>
        <p:nvSpPr>
          <p:cNvPr id="17" name="TextBox 17"/>
          <p:cNvSpPr txBox="1"/>
          <p:nvPr/>
        </p:nvSpPr>
        <p:spPr>
          <a:xfrm>
            <a:off x="2436928" y="3675243"/>
            <a:ext cx="1920974" cy="227883"/>
          </a:xfrm>
          <a:prstGeom prst="rect">
            <a:avLst/>
          </a:prstGeom>
        </p:spPr>
        <p:txBody>
          <a:bodyPr wrap="square" lIns="0" tIns="0" rIns="0" bIns="0" rtlCol="0" anchor="t">
            <a:spAutoFit/>
          </a:bodyPr>
          <a:lstStyle/>
          <a:p>
            <a:pPr algn="ctr">
              <a:lnSpc>
                <a:spcPts val="1747"/>
              </a:lnSpc>
            </a:pPr>
            <a:r>
              <a:rPr lang="en-US" sz="2000">
                <a:solidFill>
                  <a:srgbClr val="000000"/>
                </a:solidFill>
                <a:latin typeface="Comic Sans MS"/>
              </a:rPr>
              <a:t>Intentionality</a:t>
            </a:r>
          </a:p>
        </p:txBody>
      </p:sp>
      <p:pic>
        <p:nvPicPr>
          <p:cNvPr id="18" name="Picture 2">
            <a:extLst>
              <a:ext uri="{FF2B5EF4-FFF2-40B4-BE49-F238E27FC236}">
                <a16:creationId xmlns:a16="http://schemas.microsoft.com/office/drawing/2014/main" id="{EDD290C5-C5B5-A8E8-0D1F-3D8446474A1D}"/>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10860000">
            <a:off x="5924072" y="831123"/>
            <a:ext cx="5531323" cy="5681256"/>
          </a:xfrm>
          <a:prstGeom prst="rect">
            <a:avLst/>
          </a:prstGeom>
        </p:spPr>
      </p:pic>
      <p:sp>
        <p:nvSpPr>
          <p:cNvPr id="19" name="TextBox 18">
            <a:extLst>
              <a:ext uri="{FF2B5EF4-FFF2-40B4-BE49-F238E27FC236}">
                <a16:creationId xmlns:a16="http://schemas.microsoft.com/office/drawing/2014/main" id="{6EDB9737-BD3B-8AC3-410E-FAAC1C24077E}"/>
              </a:ext>
            </a:extLst>
          </p:cNvPr>
          <p:cNvSpPr txBox="1"/>
          <p:nvPr/>
        </p:nvSpPr>
        <p:spPr>
          <a:xfrm>
            <a:off x="7799614" y="1023257"/>
            <a:ext cx="1777093" cy="76944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4400">
                <a:latin typeface="Comic Sans MS"/>
              </a:rPr>
              <a:t>Trust</a:t>
            </a:r>
            <a:endParaRPr lang="en-US" sz="4400"/>
          </a:p>
        </p:txBody>
      </p:sp>
      <p:sp>
        <p:nvSpPr>
          <p:cNvPr id="20" name="TextBox 9">
            <a:extLst>
              <a:ext uri="{FF2B5EF4-FFF2-40B4-BE49-F238E27FC236}">
                <a16:creationId xmlns:a16="http://schemas.microsoft.com/office/drawing/2014/main" id="{4691B62F-611B-BA78-69DE-4E020CCD0E4E}"/>
              </a:ext>
            </a:extLst>
          </p:cNvPr>
          <p:cNvSpPr txBox="1"/>
          <p:nvPr/>
        </p:nvSpPr>
        <p:spPr>
          <a:xfrm>
            <a:off x="7557069" y="2524449"/>
            <a:ext cx="2443940" cy="243913"/>
          </a:xfrm>
          <a:prstGeom prst="rect">
            <a:avLst/>
          </a:prstGeom>
        </p:spPr>
        <p:txBody>
          <a:bodyPr wrap="square" lIns="0" tIns="0" rIns="0" bIns="0" rtlCol="0" anchor="t">
            <a:spAutoFit/>
          </a:bodyPr>
          <a:lstStyle/>
          <a:p>
            <a:pPr algn="ctr">
              <a:lnSpc>
                <a:spcPts val="1747"/>
              </a:lnSpc>
            </a:pPr>
            <a:r>
              <a:rPr lang="en-US" sz="2400">
                <a:solidFill>
                  <a:srgbClr val="000000"/>
                </a:solidFill>
                <a:latin typeface="Comic Sans MS"/>
              </a:rPr>
              <a:t>Transparency</a:t>
            </a:r>
          </a:p>
        </p:txBody>
      </p:sp>
      <p:sp>
        <p:nvSpPr>
          <p:cNvPr id="21" name="TextBox 17">
            <a:extLst>
              <a:ext uri="{FF2B5EF4-FFF2-40B4-BE49-F238E27FC236}">
                <a16:creationId xmlns:a16="http://schemas.microsoft.com/office/drawing/2014/main" id="{CB8E0455-EEF1-43C4-9762-187858CBCC9C}"/>
              </a:ext>
            </a:extLst>
          </p:cNvPr>
          <p:cNvSpPr txBox="1"/>
          <p:nvPr/>
        </p:nvSpPr>
        <p:spPr>
          <a:xfrm>
            <a:off x="7730106" y="3389493"/>
            <a:ext cx="1920974" cy="227883"/>
          </a:xfrm>
          <a:prstGeom prst="rect">
            <a:avLst/>
          </a:prstGeom>
        </p:spPr>
        <p:txBody>
          <a:bodyPr wrap="square" lIns="0" tIns="0" rIns="0" bIns="0" rtlCol="0" anchor="t">
            <a:spAutoFit/>
          </a:bodyPr>
          <a:lstStyle/>
          <a:p>
            <a:pPr algn="ctr">
              <a:lnSpc>
                <a:spcPts val="1747"/>
              </a:lnSpc>
            </a:pPr>
            <a:r>
              <a:rPr lang="en-US" sz="2000">
                <a:solidFill>
                  <a:srgbClr val="000000"/>
                </a:solidFill>
                <a:latin typeface="Comic Sans MS"/>
              </a:rPr>
              <a:t>Intentionality</a:t>
            </a:r>
          </a:p>
        </p:txBody>
      </p:sp>
      <p:sp>
        <p:nvSpPr>
          <p:cNvPr id="22" name="TextBox 12">
            <a:extLst>
              <a:ext uri="{FF2B5EF4-FFF2-40B4-BE49-F238E27FC236}">
                <a16:creationId xmlns:a16="http://schemas.microsoft.com/office/drawing/2014/main" id="{2BBDA68C-2011-53F0-D27A-F7CC9DAB4EB7}"/>
              </a:ext>
            </a:extLst>
          </p:cNvPr>
          <p:cNvSpPr txBox="1"/>
          <p:nvPr/>
        </p:nvSpPr>
        <p:spPr>
          <a:xfrm>
            <a:off x="7948065" y="4251270"/>
            <a:ext cx="1567189" cy="436017"/>
          </a:xfrm>
          <a:prstGeom prst="rect">
            <a:avLst/>
          </a:prstGeom>
        </p:spPr>
        <p:txBody>
          <a:bodyPr lIns="0" tIns="0" rIns="0" bIns="0" rtlCol="0" anchor="t">
            <a:spAutoFit/>
          </a:bodyPr>
          <a:lstStyle/>
          <a:p>
            <a:pPr algn="ctr">
              <a:lnSpc>
                <a:spcPts val="1747"/>
              </a:lnSpc>
            </a:pPr>
            <a:r>
              <a:rPr lang="en-US">
                <a:solidFill>
                  <a:srgbClr val="000000"/>
                </a:solidFill>
                <a:latin typeface="Comic Sans MS"/>
              </a:rPr>
              <a:t>Consistent Messages</a:t>
            </a:r>
          </a:p>
        </p:txBody>
      </p:sp>
      <p:sp>
        <p:nvSpPr>
          <p:cNvPr id="23" name="TextBox 16">
            <a:extLst>
              <a:ext uri="{FF2B5EF4-FFF2-40B4-BE49-F238E27FC236}">
                <a16:creationId xmlns:a16="http://schemas.microsoft.com/office/drawing/2014/main" id="{A2EA0AFC-E40F-CF13-D45D-BB95A6458DF5}"/>
              </a:ext>
            </a:extLst>
          </p:cNvPr>
          <p:cNvSpPr txBox="1"/>
          <p:nvPr/>
        </p:nvSpPr>
        <p:spPr>
          <a:xfrm>
            <a:off x="7852815" y="5312633"/>
            <a:ext cx="1567189" cy="218008"/>
          </a:xfrm>
          <a:prstGeom prst="rect">
            <a:avLst/>
          </a:prstGeom>
        </p:spPr>
        <p:txBody>
          <a:bodyPr lIns="0" tIns="0" rIns="0" bIns="0" rtlCol="0" anchor="t">
            <a:spAutoFit/>
          </a:bodyPr>
          <a:lstStyle/>
          <a:p>
            <a:pPr algn="ctr">
              <a:lnSpc>
                <a:spcPts val="1747"/>
              </a:lnSpc>
            </a:pPr>
            <a:r>
              <a:rPr lang="en-US" sz="1600">
                <a:solidFill>
                  <a:srgbClr val="000000"/>
                </a:solidFill>
                <a:latin typeface="Comic Sans MS"/>
              </a:rPr>
              <a:t>Integrity</a:t>
            </a:r>
          </a:p>
        </p:txBody>
      </p:sp>
      <p:sp>
        <p:nvSpPr>
          <p:cNvPr id="24" name="TextBox 16">
            <a:extLst>
              <a:ext uri="{FF2B5EF4-FFF2-40B4-BE49-F238E27FC236}">
                <a16:creationId xmlns:a16="http://schemas.microsoft.com/office/drawing/2014/main" id="{31290D6F-FEE8-F6AA-332E-90F8F02F48AA}"/>
              </a:ext>
            </a:extLst>
          </p:cNvPr>
          <p:cNvSpPr txBox="1"/>
          <p:nvPr/>
        </p:nvSpPr>
        <p:spPr>
          <a:xfrm>
            <a:off x="273636" y="1094419"/>
            <a:ext cx="1812117" cy="218008"/>
          </a:xfrm>
          <a:prstGeom prst="rect">
            <a:avLst/>
          </a:prstGeom>
        </p:spPr>
        <p:txBody>
          <a:bodyPr wrap="square" lIns="0" tIns="0" rIns="0" bIns="0" rtlCol="0" anchor="t">
            <a:spAutoFit/>
          </a:bodyPr>
          <a:lstStyle/>
          <a:p>
            <a:pPr algn="ctr">
              <a:lnSpc>
                <a:spcPts val="1747"/>
              </a:lnSpc>
            </a:pPr>
            <a:r>
              <a:rPr lang="en-US" sz="1600">
                <a:solidFill>
                  <a:srgbClr val="000000"/>
                </a:solidFill>
                <a:latin typeface="Comic Sans MS"/>
              </a:rPr>
              <a:t>COMMUNICATOR</a:t>
            </a:r>
          </a:p>
        </p:txBody>
      </p:sp>
      <p:sp>
        <p:nvSpPr>
          <p:cNvPr id="25" name="TextBox 16">
            <a:extLst>
              <a:ext uri="{FF2B5EF4-FFF2-40B4-BE49-F238E27FC236}">
                <a16:creationId xmlns:a16="http://schemas.microsoft.com/office/drawing/2014/main" id="{589684A7-B5F3-D781-C54C-F67073053DF9}"/>
              </a:ext>
            </a:extLst>
          </p:cNvPr>
          <p:cNvSpPr txBox="1"/>
          <p:nvPr/>
        </p:nvSpPr>
        <p:spPr>
          <a:xfrm>
            <a:off x="10234064" y="6292347"/>
            <a:ext cx="1567189" cy="218008"/>
          </a:xfrm>
          <a:prstGeom prst="rect">
            <a:avLst/>
          </a:prstGeom>
        </p:spPr>
        <p:txBody>
          <a:bodyPr lIns="0" tIns="0" rIns="0" bIns="0" rtlCol="0" anchor="t">
            <a:spAutoFit/>
          </a:bodyPr>
          <a:lstStyle/>
          <a:p>
            <a:pPr algn="ctr">
              <a:lnSpc>
                <a:spcPts val="1747"/>
              </a:lnSpc>
            </a:pPr>
            <a:r>
              <a:rPr lang="en-US" sz="1600">
                <a:solidFill>
                  <a:srgbClr val="000000"/>
                </a:solidFill>
                <a:latin typeface="Comic Sans MS"/>
              </a:rPr>
              <a:t>LISTENER</a:t>
            </a:r>
          </a:p>
        </p:txBody>
      </p:sp>
    </p:spTree>
    <p:extLst>
      <p:ext uri="{BB962C8B-B14F-4D97-AF65-F5344CB8AC3E}">
        <p14:creationId xmlns:p14="http://schemas.microsoft.com/office/powerpoint/2010/main" val="380142746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D248D85-F987-D6F4-6DED-6F6DBE74878F}"/>
              </a:ext>
            </a:extLst>
          </p:cNvPr>
          <p:cNvSpPr>
            <a:spLocks noGrp="1"/>
          </p:cNvSpPr>
          <p:nvPr>
            <p:ph sz="quarter" idx="10"/>
          </p:nvPr>
        </p:nvSpPr>
        <p:spPr>
          <a:xfrm>
            <a:off x="838200" y="776873"/>
            <a:ext cx="10515600" cy="4788393"/>
          </a:xfrm>
        </p:spPr>
        <p:txBody>
          <a:bodyPr vert="horz" lIns="91440" tIns="45720" rIns="91440" bIns="45720" rtlCol="0" anchor="t">
            <a:normAutofit/>
          </a:bodyPr>
          <a:lstStyle/>
          <a:p>
            <a:pPr marL="0" indent="0" algn="ctr">
              <a:buNone/>
            </a:pPr>
            <a:endParaRPr lang="en-US" sz="4000">
              <a:cs typeface="Calibri"/>
            </a:endParaRPr>
          </a:p>
          <a:p>
            <a:pPr marL="0" indent="0" algn="ctr">
              <a:buNone/>
            </a:pPr>
            <a:r>
              <a:rPr lang="en-US" sz="4000">
                <a:latin typeface="Consolas"/>
                <a:cs typeface="Calibri"/>
              </a:rPr>
              <a:t>No two people ever communicate perfectly. However, the more clearly we communicate, the greater is our ability to </a:t>
            </a:r>
            <a:r>
              <a:rPr lang="en-US" sz="4000" b="1">
                <a:latin typeface="Consolas"/>
                <a:cs typeface="Calibri"/>
              </a:rPr>
              <a:t>TRUST</a:t>
            </a:r>
            <a:r>
              <a:rPr lang="en-US" sz="4000">
                <a:latin typeface="Consolas"/>
                <a:cs typeface="Calibri"/>
              </a:rPr>
              <a:t>. </a:t>
            </a:r>
            <a:endParaRPr lang="en-US">
              <a:latin typeface="Consolas"/>
              <a:cs typeface="Calibri"/>
            </a:endParaRPr>
          </a:p>
          <a:p>
            <a:pPr marL="0" indent="0">
              <a:buNone/>
            </a:pPr>
            <a:endParaRPr lang="en-US">
              <a:cs typeface="Calibri"/>
            </a:endParaRPr>
          </a:p>
          <a:p>
            <a:pPr marL="0" indent="0" algn="ctr">
              <a:buNone/>
            </a:pPr>
            <a:r>
              <a:rPr lang="en-US" sz="1050">
                <a:cs typeface="Calibri"/>
              </a:rPr>
              <a:t>NDSU; Effective Communication</a:t>
            </a:r>
          </a:p>
        </p:txBody>
      </p:sp>
      <p:sp>
        <p:nvSpPr>
          <p:cNvPr id="4" name="Date Placeholder 3">
            <a:extLst>
              <a:ext uri="{FF2B5EF4-FFF2-40B4-BE49-F238E27FC236}">
                <a16:creationId xmlns:a16="http://schemas.microsoft.com/office/drawing/2014/main" id="{CC34271E-11AD-326E-C438-ED4860BF8513}"/>
              </a:ext>
            </a:extLst>
          </p:cNvPr>
          <p:cNvSpPr>
            <a:spLocks noGrp="1"/>
          </p:cNvSpPr>
          <p:nvPr>
            <p:ph type="dt" sz="half" idx="2"/>
          </p:nvPr>
        </p:nvSpPr>
        <p:spPr/>
        <p:txBody>
          <a:bodyPr/>
          <a:lstStyle/>
          <a:p>
            <a:fld id="{4868D85E-9AAE-43DE-B77A-6CCC9C16CBEC}" type="datetime1">
              <a:rPr lang="en-US" smtClean="0"/>
              <a:t>6/1/2023</a:t>
            </a:fld>
            <a:endParaRPr lang="en-US"/>
          </a:p>
        </p:txBody>
      </p:sp>
      <p:sp>
        <p:nvSpPr>
          <p:cNvPr id="5" name="Footer Placeholder 4">
            <a:extLst>
              <a:ext uri="{FF2B5EF4-FFF2-40B4-BE49-F238E27FC236}">
                <a16:creationId xmlns:a16="http://schemas.microsoft.com/office/drawing/2014/main" id="{E7249E38-4264-B5AC-96CD-C8E88470B079}"/>
              </a:ext>
            </a:extLst>
          </p:cNvPr>
          <p:cNvSpPr>
            <a:spLocks noGrp="1"/>
          </p:cNvSpPr>
          <p:nvPr>
            <p:ph type="ftr" sz="quarter" idx="3"/>
          </p:nvPr>
        </p:nvSpPr>
        <p:spPr/>
        <p:txBody>
          <a:bodyPr/>
          <a:lstStyle/>
          <a:p>
            <a:r>
              <a:rPr lang="en-US"/>
              <a:t>health.state.mn.us</a:t>
            </a:r>
          </a:p>
        </p:txBody>
      </p:sp>
      <p:sp>
        <p:nvSpPr>
          <p:cNvPr id="6" name="Slide Number Placeholder 5">
            <a:extLst>
              <a:ext uri="{FF2B5EF4-FFF2-40B4-BE49-F238E27FC236}">
                <a16:creationId xmlns:a16="http://schemas.microsoft.com/office/drawing/2014/main" id="{AD9800A3-5A91-35F8-1CFC-CE3884FBBF25}"/>
              </a:ext>
            </a:extLst>
          </p:cNvPr>
          <p:cNvSpPr>
            <a:spLocks noGrp="1"/>
          </p:cNvSpPr>
          <p:nvPr>
            <p:ph type="sldNum" sz="quarter" idx="4"/>
          </p:nvPr>
        </p:nvSpPr>
        <p:spPr/>
        <p:txBody>
          <a:bodyPr/>
          <a:lstStyle/>
          <a:p>
            <a:fld id="{48F63A3B-78C7-47BE-AE5E-E10140E04643}" type="slidenum">
              <a:rPr lang="en-US" smtClean="0"/>
              <a:pPr/>
              <a:t>8</a:t>
            </a:fld>
            <a:endParaRPr lang="en-US"/>
          </a:p>
        </p:txBody>
      </p:sp>
    </p:spTree>
    <p:extLst>
      <p:ext uri="{BB962C8B-B14F-4D97-AF65-F5344CB8AC3E}">
        <p14:creationId xmlns:p14="http://schemas.microsoft.com/office/powerpoint/2010/main" val="17645376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7F9A373-D56C-5700-08C4-46FF4FD4388F}"/>
              </a:ext>
            </a:extLst>
          </p:cNvPr>
          <p:cNvSpPr>
            <a:spLocks noGrp="1"/>
          </p:cNvSpPr>
          <p:nvPr>
            <p:ph sz="half" idx="1"/>
          </p:nvPr>
        </p:nvSpPr>
        <p:spPr/>
        <p:txBody>
          <a:bodyPr vert="horz" lIns="91440" tIns="45720" rIns="91440" bIns="45720" rtlCol="0" anchor="t">
            <a:normAutofit/>
          </a:bodyPr>
          <a:lstStyle/>
          <a:p>
            <a:endParaRPr lang="en-US">
              <a:cs typeface="Calibri"/>
            </a:endParaRPr>
          </a:p>
          <a:p>
            <a:endParaRPr lang="en-US"/>
          </a:p>
        </p:txBody>
      </p:sp>
      <p:sp>
        <p:nvSpPr>
          <p:cNvPr id="4" name="Content Placeholder 3">
            <a:extLst>
              <a:ext uri="{FF2B5EF4-FFF2-40B4-BE49-F238E27FC236}">
                <a16:creationId xmlns:a16="http://schemas.microsoft.com/office/drawing/2014/main" id="{28E0622F-4D25-7DED-7B89-7653465B5A83}"/>
              </a:ext>
            </a:extLst>
          </p:cNvPr>
          <p:cNvSpPr>
            <a:spLocks noGrp="1"/>
          </p:cNvSpPr>
          <p:nvPr>
            <p:ph sz="half" idx="2"/>
          </p:nvPr>
        </p:nvSpPr>
        <p:spPr>
          <a:xfrm>
            <a:off x="838200" y="1594624"/>
            <a:ext cx="10515600" cy="4582339"/>
          </a:xfrm>
        </p:spPr>
        <p:txBody>
          <a:bodyPr vert="horz" lIns="91440" tIns="45720" rIns="91440" bIns="45720" rtlCol="0" anchor="t">
            <a:normAutofit lnSpcReduction="10000"/>
          </a:bodyPr>
          <a:lstStyle/>
          <a:p>
            <a:r>
              <a:rPr lang="en-US" dirty="0">
                <a:ea typeface="+mn-lt"/>
                <a:cs typeface="+mn-lt"/>
              </a:rPr>
              <a:t>For the public (or your team) to act on warnings and follow guidance, it is essential that people perceive the source as trustworthy. (p. 4) </a:t>
            </a:r>
          </a:p>
          <a:p>
            <a:r>
              <a:rPr lang="en-US" dirty="0">
                <a:ea typeface="+mn-lt"/>
                <a:cs typeface="+mn-lt"/>
              </a:rPr>
              <a:t> Communicating uncertainty is challenging. Uncertainty exists in most, if not all, scientific information, especially information associated with natural hazards. (p.1)</a:t>
            </a:r>
          </a:p>
          <a:p>
            <a:r>
              <a:rPr lang="en-US" dirty="0">
                <a:ea typeface="+mn-lt"/>
                <a:cs typeface="+mn-lt"/>
              </a:rPr>
              <a:t>To communicate effectively, it is necessary to know what people think, feel and do about risk, and what makes it easy or difficult for them to take certain actions. (p.3)</a:t>
            </a:r>
          </a:p>
          <a:p>
            <a:r>
              <a:rPr lang="en-US" dirty="0">
                <a:ea typeface="+mn-lt"/>
                <a:cs typeface="+mn-lt"/>
              </a:rPr>
              <a:t>Understanding people's demographics, values and beliefs as well as their media consumption patterns and who they trust is also important. (p.3)</a:t>
            </a:r>
            <a:endParaRPr lang="en-US"/>
          </a:p>
          <a:p>
            <a:endParaRPr lang="en-US">
              <a:cs typeface="Calibri"/>
            </a:endParaRPr>
          </a:p>
        </p:txBody>
      </p:sp>
      <p:sp>
        <p:nvSpPr>
          <p:cNvPr id="5" name="Date Placeholder 4">
            <a:extLst>
              <a:ext uri="{FF2B5EF4-FFF2-40B4-BE49-F238E27FC236}">
                <a16:creationId xmlns:a16="http://schemas.microsoft.com/office/drawing/2014/main" id="{B054A750-DA46-148F-28AF-A1B5183574F8}"/>
              </a:ext>
            </a:extLst>
          </p:cNvPr>
          <p:cNvSpPr>
            <a:spLocks noGrp="1"/>
          </p:cNvSpPr>
          <p:nvPr>
            <p:ph type="dt" sz="half" idx="10"/>
          </p:nvPr>
        </p:nvSpPr>
        <p:spPr/>
        <p:txBody>
          <a:bodyPr/>
          <a:lstStyle/>
          <a:p>
            <a:fld id="{7C198DD1-C477-482D-A126-3FBDD1778E48}" type="datetime1">
              <a:rPr lang="en-US" smtClean="0"/>
              <a:t>6/1/2023</a:t>
            </a:fld>
            <a:endParaRPr lang="en-US"/>
          </a:p>
        </p:txBody>
      </p:sp>
      <p:sp>
        <p:nvSpPr>
          <p:cNvPr id="6" name="Footer Placeholder 5">
            <a:extLst>
              <a:ext uri="{FF2B5EF4-FFF2-40B4-BE49-F238E27FC236}">
                <a16:creationId xmlns:a16="http://schemas.microsoft.com/office/drawing/2014/main" id="{EF4CB683-94E0-B0FB-209F-EC3FB30AD866}"/>
              </a:ext>
            </a:extLst>
          </p:cNvPr>
          <p:cNvSpPr>
            <a:spLocks noGrp="1"/>
          </p:cNvSpPr>
          <p:nvPr>
            <p:ph type="ftr" sz="quarter" idx="3"/>
          </p:nvPr>
        </p:nvSpPr>
        <p:spPr/>
        <p:txBody>
          <a:bodyPr/>
          <a:lstStyle/>
          <a:p>
            <a:r>
              <a:rPr lang="en-US"/>
              <a:t>health.state.mn.us</a:t>
            </a:r>
          </a:p>
        </p:txBody>
      </p:sp>
      <p:sp>
        <p:nvSpPr>
          <p:cNvPr id="7" name="Slide Number Placeholder 6">
            <a:extLst>
              <a:ext uri="{FF2B5EF4-FFF2-40B4-BE49-F238E27FC236}">
                <a16:creationId xmlns:a16="http://schemas.microsoft.com/office/drawing/2014/main" id="{82AFB37F-2E91-23A4-ED69-EC07614D21D1}"/>
              </a:ext>
            </a:extLst>
          </p:cNvPr>
          <p:cNvSpPr>
            <a:spLocks noGrp="1"/>
          </p:cNvSpPr>
          <p:nvPr>
            <p:ph type="sldNum" sz="quarter" idx="12"/>
          </p:nvPr>
        </p:nvSpPr>
        <p:spPr/>
        <p:txBody>
          <a:bodyPr/>
          <a:lstStyle/>
          <a:p>
            <a:fld id="{48F63A3B-78C7-47BE-AE5E-E10140E04643}" type="slidenum">
              <a:rPr lang="en-US" smtClean="0"/>
              <a:t>9</a:t>
            </a:fld>
            <a:endParaRPr lang="en-US"/>
          </a:p>
        </p:txBody>
      </p:sp>
      <p:sp>
        <p:nvSpPr>
          <p:cNvPr id="9" name="Title 8">
            <a:extLst>
              <a:ext uri="{FF2B5EF4-FFF2-40B4-BE49-F238E27FC236}">
                <a16:creationId xmlns:a16="http://schemas.microsoft.com/office/drawing/2014/main" id="{F5658E9C-18D4-EC6B-066F-9054A189D48D}"/>
              </a:ext>
            </a:extLst>
          </p:cNvPr>
          <p:cNvSpPr>
            <a:spLocks noGrp="1"/>
          </p:cNvSpPr>
          <p:nvPr>
            <p:ph type="title"/>
          </p:nvPr>
        </p:nvSpPr>
        <p:spPr/>
        <p:txBody>
          <a:bodyPr/>
          <a:lstStyle/>
          <a:p>
            <a:r>
              <a:rPr lang="en-US">
                <a:cs typeface="Calibri"/>
              </a:rPr>
              <a:t>Why Do We Start With Trust? (</a:t>
            </a:r>
            <a:r>
              <a:rPr lang="en-US" err="1">
                <a:cs typeface="Calibri"/>
              </a:rPr>
              <a:t>Fahkrudden</a:t>
            </a:r>
            <a:r>
              <a:rPr lang="en-US">
                <a:cs typeface="Calibri"/>
              </a:rPr>
              <a:t>, 2020)</a:t>
            </a:r>
            <a:endParaRPr lang="en-US"/>
          </a:p>
        </p:txBody>
      </p:sp>
    </p:spTree>
    <p:extLst>
      <p:ext uri="{BB962C8B-B14F-4D97-AF65-F5344CB8AC3E}">
        <p14:creationId xmlns:p14="http://schemas.microsoft.com/office/powerpoint/2010/main" val="2275210663"/>
      </p:ext>
    </p:extLst>
  </p:cSld>
  <p:clrMapOvr>
    <a:masterClrMapping/>
  </p:clrMapOvr>
</p:sld>
</file>

<file path=ppt/theme/theme1.xml><?xml version="1.0" encoding="utf-8"?>
<a:theme xmlns:a="http://schemas.openxmlformats.org/drawingml/2006/main" name="Minnesota">
  <a:themeElements>
    <a:clrScheme name="Minnesota Brand Colors">
      <a:dk1>
        <a:srgbClr val="003865"/>
      </a:dk1>
      <a:lt1>
        <a:srgbClr val="FFFFFF"/>
      </a:lt1>
      <a:dk2>
        <a:srgbClr val="000000"/>
      </a:dk2>
      <a:lt2>
        <a:srgbClr val="DDDDDA"/>
      </a:lt2>
      <a:accent1>
        <a:srgbClr val="003865"/>
      </a:accent1>
      <a:accent2>
        <a:srgbClr val="78BE21"/>
      </a:accent2>
      <a:accent3>
        <a:srgbClr val="008EAA"/>
      </a:accent3>
      <a:accent4>
        <a:srgbClr val="8D3F2B"/>
      </a:accent4>
      <a:accent5>
        <a:srgbClr val="0D5257"/>
      </a:accent5>
      <a:accent6>
        <a:srgbClr val="5D295F"/>
      </a:accent6>
      <a:hlink>
        <a:srgbClr val="0563C1"/>
      </a:hlink>
      <a:folHlink>
        <a:srgbClr val="5D295F"/>
      </a:folHlink>
    </a:clrScheme>
    <a:fontScheme name="MN Secondary Fonts">
      <a:majorFont>
        <a:latin typeface="Calibri"/>
        <a:ea typeface=""/>
        <a:cs typeface=""/>
      </a:majorFont>
      <a:minorFont>
        <a:latin typeface="Calibri"/>
        <a:ea typeface=""/>
        <a:cs typeface=""/>
      </a:minorFont>
    </a:fontScheme>
    <a:fmtScheme name="Subtle Solids">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emplate PowerPoint.potx" id="{6A45AF2F-9106-4478-9569-AF2CD51C1956}" vid="{BFCD0B12-6798-40F0-8F7A-4569271261A2}"/>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4A723ADC01041943B51344A809069549" ma:contentTypeVersion="12" ma:contentTypeDescription="Create a new document." ma:contentTypeScope="" ma:versionID="8a225aa5e3208e1d617d6a758d6a30bf">
  <xsd:schema xmlns:xsd="http://www.w3.org/2001/XMLSchema" xmlns:xs="http://www.w3.org/2001/XMLSchema" xmlns:p="http://schemas.microsoft.com/office/2006/metadata/properties" xmlns:ns2="197dce87-66b0-4d13-ab68-c175b121ab85" xmlns:ns3="d7a0ad8a-c71d-4ce7-94c7-383a5f46deff" targetNamespace="http://schemas.microsoft.com/office/2006/metadata/properties" ma:root="true" ma:fieldsID="b1cd88e7625f94becb8428dc375bac01" ns2:_="" ns3:_="">
    <xsd:import namespace="197dce87-66b0-4d13-ab68-c175b121ab85"/>
    <xsd:import namespace="d7a0ad8a-c71d-4ce7-94c7-383a5f46deff"/>
    <xsd:element name="properties">
      <xsd:complexType>
        <xsd:sequence>
          <xsd:element name="documentManagement">
            <xsd:complexType>
              <xsd:all>
                <xsd:element ref="ns2:MediaServiceMetadata" minOccurs="0"/>
                <xsd:element ref="ns2:MediaServiceFastMetadata" minOccurs="0"/>
                <xsd:element ref="ns2:MediaLengthInSeconds" minOccurs="0"/>
                <xsd:element ref="ns3:SharedWithUsers" minOccurs="0"/>
                <xsd:element ref="ns3:SharedWithDetails"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2: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97dce87-66b0-4d13-ab68-c175b121ab8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LengthInSeconds" ma:index="10" nillable="true" ma:displayName="MediaLengthInSeconds" ma:hidden="true" ma:internalName="MediaLengthInSeconds" ma:readOnly="true">
      <xsd:simpleType>
        <xsd:restriction base="dms:Unknown"/>
      </xsd:simpleType>
    </xsd:element>
    <xsd:element name="lcf76f155ced4ddcb4097134ff3c332f" ma:index="14" nillable="true" ma:taxonomy="true" ma:internalName="lcf76f155ced4ddcb4097134ff3c332f" ma:taxonomyFieldName="MediaServiceImageTags" ma:displayName="Image Tags" ma:readOnly="false" ma:fieldId="{5cf76f15-5ced-4ddc-b409-7134ff3c332f}" ma:taxonomyMulti="true" ma:sspId="219cb8a3-2c43-49ff-bdd4-56a41dc47caf" ma:termSetId="09814cd3-568e-fe90-9814-8d621ff8fb84" ma:anchorId="fba54fb3-c3e1-fe81-a776-ca4b69148c4d" ma:open="true" ma:isKeyword="false">
      <xsd:complexType>
        <xsd:sequence>
          <xsd:element ref="pc:Terms" minOccurs="0" maxOccurs="1"/>
        </xsd:sequence>
      </xsd:complex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DateTaken" ma:index="19" nillable="true" ma:displayName="MediaServiceDateTaken" ma:hidden="true" ma:indexed="true" ma:internalName="MediaServiceDateTake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d7a0ad8a-c71d-4ce7-94c7-383a5f46deff" elementFormDefault="qualified">
    <xsd:import namespace="http://schemas.microsoft.com/office/2006/documentManagement/types"/>
    <xsd:import namespace="http://schemas.microsoft.com/office/infopath/2007/PartnerControls"/>
    <xsd:element name="SharedWithUsers" ma:index="1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2" nillable="true" ma:displayName="Shared With Details" ma:internalName="SharedWithDetails" ma:readOnly="true">
      <xsd:simpleType>
        <xsd:restriction base="dms:Note">
          <xsd:maxLength value="255"/>
        </xsd:restriction>
      </xsd:simpleType>
    </xsd:element>
    <xsd:element name="TaxCatchAll" ma:index="15" nillable="true" ma:displayName="Taxonomy Catch All Column" ma:hidden="true" ma:list="{18cdf104-cd98-439b-8809-159d293713a0}" ma:internalName="TaxCatchAll" ma:showField="CatchAllData" ma:web="d7a0ad8a-c71d-4ce7-94c7-383a5f46deff">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197dce87-66b0-4d13-ab68-c175b121ab85">
      <Terms xmlns="http://schemas.microsoft.com/office/infopath/2007/PartnerControls"/>
    </lcf76f155ced4ddcb4097134ff3c332f>
    <TaxCatchAll xmlns="d7a0ad8a-c71d-4ce7-94c7-383a5f46deff" xsi:nil="true"/>
  </documentManagement>
</p:properties>
</file>

<file path=customXml/itemProps1.xml><?xml version="1.0" encoding="utf-8"?>
<ds:datastoreItem xmlns:ds="http://schemas.openxmlformats.org/officeDocument/2006/customXml" ds:itemID="{67F4349A-22F7-4A2D-8CA5-43DDCD679590}">
  <ds:schemaRefs>
    <ds:schemaRef ds:uri="http://schemas.microsoft.com/sharepoint/v3/contenttype/forms"/>
  </ds:schemaRefs>
</ds:datastoreItem>
</file>

<file path=customXml/itemProps2.xml><?xml version="1.0" encoding="utf-8"?>
<ds:datastoreItem xmlns:ds="http://schemas.openxmlformats.org/officeDocument/2006/customXml" ds:itemID="{67CDE2BB-7FB0-4976-A918-3CAD143A5190}">
  <ds:schemaRefs>
    <ds:schemaRef ds:uri="197dce87-66b0-4d13-ab68-c175b121ab85"/>
    <ds:schemaRef ds:uri="d7a0ad8a-c71d-4ce7-94c7-383a5f46deff"/>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9678B604-9059-4F1C-B8E2-C96A71A964D2}">
  <ds:schemaRefs>
    <ds:schemaRef ds:uri="197dce87-66b0-4d13-ab68-c175b121ab85"/>
    <ds:schemaRef ds:uri="d7a0ad8a-c71d-4ce7-94c7-383a5f46deff"/>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Template PowerPoint (1)</Template>
  <Application>Microsoft Office PowerPoint</Application>
  <PresentationFormat>Widescreen</PresentationFormat>
  <Slides>29</Slides>
  <Notes>6</Notes>
  <HiddenSlides>0</HiddenSlides>
  <ScaleCrop>false</ScaleCrop>
  <HeadingPairs>
    <vt:vector size="4" baseType="variant">
      <vt:variant>
        <vt:lpstr>Theme</vt:lpstr>
      </vt:variant>
      <vt:variant>
        <vt:i4>2</vt:i4>
      </vt:variant>
      <vt:variant>
        <vt:lpstr>Slide Titles</vt:lpstr>
      </vt:variant>
      <vt:variant>
        <vt:i4>29</vt:i4>
      </vt:variant>
    </vt:vector>
  </HeadingPairs>
  <TitlesOfParts>
    <vt:vector size="31" baseType="lpstr">
      <vt:lpstr>Minnesota</vt:lpstr>
      <vt:lpstr>Office Theme</vt:lpstr>
      <vt:lpstr>Communication In and Out of Disaster</vt:lpstr>
      <vt:lpstr>Objectives</vt:lpstr>
      <vt:lpstr>Some Facts for You – The Workforce Institute at UKG – Study of 3,400 people across 10 countries </vt:lpstr>
      <vt:lpstr>What Is Communication?</vt:lpstr>
      <vt:lpstr>Types of Communication </vt:lpstr>
      <vt:lpstr>Throughout this presentation ...</vt:lpstr>
      <vt:lpstr>PowerPoint Presentation</vt:lpstr>
      <vt:lpstr>PowerPoint Presentation</vt:lpstr>
      <vt:lpstr>Why Do We Start With Trust? (Fahkrudden, 2020)</vt:lpstr>
      <vt:lpstr>  (Gladieux, p.130)</vt:lpstr>
      <vt:lpstr>Transparency</vt:lpstr>
      <vt:lpstr>Intentionality</vt:lpstr>
      <vt:lpstr>The Basics of Intentional Communication  </vt:lpstr>
      <vt:lpstr>Consistent Messages</vt:lpstr>
      <vt:lpstr>Consistent logo</vt:lpstr>
      <vt:lpstr>You are the Logo</vt:lpstr>
      <vt:lpstr>Integrity</vt:lpstr>
      <vt:lpstr>Principles of Disaster/Emergency Risk Communication  (AL Dept of Public Health)</vt:lpstr>
      <vt:lpstr>Tips for the Effective Communicator  (AL Dept of Public Health)</vt:lpstr>
      <vt:lpstr>What Gets in The Way of Effective Communication?</vt:lpstr>
      <vt:lpstr>Communication is a Two-Way Street. An Effective Speaker Needs an Effective Listener. What Makes a Good Listener? </vt:lpstr>
      <vt:lpstr>Final Warning</vt:lpstr>
      <vt:lpstr>Cognitive Distortions</vt:lpstr>
      <vt:lpstr>PowerPoint Presentation</vt:lpstr>
      <vt:lpstr>Questions</vt:lpstr>
      <vt:lpstr>Would you like this presentation for your group? </vt:lpstr>
      <vt:lpstr>RBHC Contact Information</vt:lpstr>
      <vt:lpstr>Resources</vt:lpstr>
      <vt:lpstr>Thank You!</vt:lpstr>
    </vt:vector>
  </TitlesOfParts>
  <Company>State of Minnesota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Slide with Image</dc:title>
  <dc:subject/>
  <dc:creator>Carlson, Nancy.J (MDH)</dc:creator>
  <cp:keywords/>
  <dc:description/>
  <cp:revision>334</cp:revision>
  <cp:lastPrinted>2017-03-14T16:27:36Z</cp:lastPrinted>
  <dcterms:created xsi:type="dcterms:W3CDTF">2022-03-15T14:29:36Z</dcterms:created>
  <dcterms:modified xsi:type="dcterms:W3CDTF">2023-06-01T21:35:10Z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Template version">
    <vt:lpwstr>2.0</vt:lpwstr>
  </property>
  <property fmtid="{D5CDD505-2E9C-101B-9397-08002B2CF9AE}" pid="3" name="ContentTypeId">
    <vt:lpwstr>0x0101004A723ADC01041943B51344A809069549</vt:lpwstr>
  </property>
  <property fmtid="{D5CDD505-2E9C-101B-9397-08002B2CF9AE}" pid="4" name="_dlc_DocIdItemGuid">
    <vt:lpwstr>264d4dda-71c9-416e-b32b-1ce5aee1cdab</vt:lpwstr>
  </property>
  <property fmtid="{D5CDD505-2E9C-101B-9397-08002B2CF9AE}" pid="5" name="MediaServiceImageTags">
    <vt:lpwstr/>
  </property>
</Properties>
</file>