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notesMasterIdLst>
    <p:notesMasterId r:id="rId12"/>
  </p:notesMasterIdLst>
  <p:handoutMasterIdLst>
    <p:handoutMasterId r:id="rId13"/>
  </p:handoutMasterIdLst>
  <p:sldIdLst>
    <p:sldId id="311" r:id="rId2"/>
    <p:sldId id="294" r:id="rId3"/>
    <p:sldId id="319" r:id="rId4"/>
    <p:sldId id="292" r:id="rId5"/>
    <p:sldId id="320" r:id="rId6"/>
    <p:sldId id="321" r:id="rId7"/>
    <p:sldId id="279" r:id="rId8"/>
    <p:sldId id="280" r:id="rId9"/>
    <p:sldId id="304" r:id="rId10"/>
    <p:sldId id="298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51" autoAdjust="0"/>
  </p:normalViewPr>
  <p:slideViewPr>
    <p:cSldViewPr snapToGrid="0">
      <p:cViewPr varScale="1">
        <p:scale>
          <a:sx n="109" d="100"/>
          <a:sy n="109" d="100"/>
        </p:scale>
        <p:origin x="66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5E968-B4EE-478D-820D-770F74C7D5AE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7387E-3647-4A30-B0F8-B7BDA769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663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20EAF-4D08-4F75-8C64-1C2F718611FE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0F6FD-6DEE-4D25-9CC5-B39FCCF5ED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116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8663" y="40322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38253" y="4706937"/>
            <a:ext cx="6356195" cy="4356100"/>
          </a:xfrm>
        </p:spPr>
        <p:txBody>
          <a:bodyPr/>
          <a:lstStyle/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0F6FD-6DEE-4D25-9CC5-B39FCCF5EDF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2016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8663" y="40322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38253" y="4706937"/>
            <a:ext cx="6356195" cy="4356100"/>
          </a:xfrm>
        </p:spPr>
        <p:txBody>
          <a:bodyPr/>
          <a:lstStyle/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0F6FD-6DEE-4D25-9CC5-B39FCCF5EDF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196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8663" y="40322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38253" y="4706937"/>
            <a:ext cx="6356195" cy="4356100"/>
          </a:xfrm>
        </p:spPr>
        <p:txBody>
          <a:bodyPr/>
          <a:lstStyle/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0F6FD-6DEE-4D25-9CC5-B39FCCF5EDF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897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8663" y="40322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38253" y="4706937"/>
            <a:ext cx="6356195" cy="4356100"/>
          </a:xfrm>
        </p:spPr>
        <p:txBody>
          <a:bodyPr/>
          <a:lstStyle/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0F6FD-6DEE-4D25-9CC5-B39FCCF5EDF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355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8663" y="40322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38253" y="4706937"/>
            <a:ext cx="6356195" cy="4356100"/>
          </a:xfrm>
        </p:spPr>
        <p:txBody>
          <a:bodyPr/>
          <a:lstStyle/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0F6FD-6DEE-4D25-9CC5-B39FCCF5EDF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02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8663" y="40322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38253" y="4706937"/>
            <a:ext cx="6356195" cy="4356100"/>
          </a:xfrm>
        </p:spPr>
        <p:txBody>
          <a:bodyPr/>
          <a:lstStyle/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0F6FD-6DEE-4D25-9CC5-B39FCCF5EDF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826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8663" y="40322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38253" y="4706937"/>
            <a:ext cx="6356195" cy="4356100"/>
          </a:xfrm>
        </p:spPr>
        <p:txBody>
          <a:bodyPr/>
          <a:lstStyle/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0F6FD-6DEE-4D25-9CC5-B39FCCF5EDF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75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0F6FD-6DEE-4D25-9CC5-B39FCCF5EDF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876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0F6FD-6DEE-4D25-9CC5-B39FCCF5EDF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948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8663" y="40322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38253" y="4706937"/>
            <a:ext cx="6356195" cy="4356100"/>
          </a:xfrm>
        </p:spPr>
        <p:txBody>
          <a:bodyPr/>
          <a:lstStyle/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0F6FD-6DEE-4D25-9CC5-B39FCCF5EDF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060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13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1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75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5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10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55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99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045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16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940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47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5567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kDNp4ATCso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66939"/>
            <a:ext cx="10058400" cy="856397"/>
          </a:xfrm>
        </p:spPr>
        <p:txBody>
          <a:bodyPr>
            <a:normAutofit/>
          </a:bodyPr>
          <a:lstStyle/>
          <a:p>
            <a:pPr algn="r"/>
            <a:r>
              <a:rPr lang="en-US" sz="2400" b="1" dirty="0" smtClean="0"/>
              <a:t>The Changing Landscape of Long Term Care Post Covid-19</a:t>
            </a:r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2400" dirty="0" smtClean="0"/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Panel Member Pamela Hayle, ACC, SFPT</a:t>
            </a:r>
          </a:p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Director of Safety and Quality Support ~ Cassia Care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714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2400" dirty="0" smtClean="0"/>
          </a:p>
          <a:p>
            <a:pPr algn="ctr"/>
            <a:endParaRPr lang="en-US" sz="2400" dirty="0"/>
          </a:p>
        </p:txBody>
      </p:sp>
      <p:pic>
        <p:nvPicPr>
          <p:cNvPr id="7" name="Picture 2" descr="/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222" y="174460"/>
            <a:ext cx="9398977" cy="645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21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66939"/>
            <a:ext cx="10058400" cy="856397"/>
          </a:xfrm>
        </p:spPr>
        <p:txBody>
          <a:bodyPr>
            <a:normAutofit/>
          </a:bodyPr>
          <a:lstStyle/>
          <a:p>
            <a:pPr algn="r"/>
            <a:r>
              <a:rPr lang="en-US" sz="2400" b="1" dirty="0" smtClean="0"/>
              <a:t>The Changing Landscape of Long Term Care Post Covid-19</a:t>
            </a:r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 smtClean="0"/>
          </a:p>
          <a:p>
            <a:r>
              <a:rPr lang="en-US" b="1" i="1" dirty="0" smtClean="0"/>
              <a:t>What are some of the Lasting impacts of Covid-19 on Long Term Care?</a:t>
            </a:r>
          </a:p>
          <a:p>
            <a:pPr marL="201168" lvl="1" indent="0">
              <a:buNone/>
            </a:pPr>
            <a:endParaRPr lang="en-US" sz="2000" b="1" i="1" dirty="0"/>
          </a:p>
          <a:p>
            <a:pPr lvl="1" algn="ctr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Staffing, Staffing, Staffing</a:t>
            </a:r>
          </a:p>
          <a:p>
            <a:pPr algn="ctr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Losing our Leaders</a:t>
            </a:r>
          </a:p>
          <a:p>
            <a:pPr algn="ctr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Supporting/Encouraging  “Intentional Recovery</a:t>
            </a:r>
            <a:r>
              <a:rPr lang="en-US" sz="2400" dirty="0" smtClean="0"/>
              <a:t>”</a:t>
            </a:r>
            <a:endParaRPr lang="en-US" sz="2400" dirty="0" smtClean="0"/>
          </a:p>
          <a:p>
            <a:pPr algn="ctr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Professional / Personal </a:t>
            </a:r>
            <a:r>
              <a:rPr lang="en-US" sz="2400" dirty="0" smtClean="0"/>
              <a:t>Recovery</a:t>
            </a:r>
          </a:p>
          <a:p>
            <a:pPr algn="ctr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Industry Recovery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algn="ctr"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713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66939"/>
            <a:ext cx="10058400" cy="856397"/>
          </a:xfrm>
        </p:spPr>
        <p:txBody>
          <a:bodyPr>
            <a:normAutofit/>
          </a:bodyPr>
          <a:lstStyle/>
          <a:p>
            <a:pPr algn="r"/>
            <a:r>
              <a:rPr lang="en-US" sz="2400" b="1" dirty="0" smtClean="0"/>
              <a:t>The Changing Landscape of Long Term Care Post Covid-19</a:t>
            </a:r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 smtClean="0"/>
          </a:p>
          <a:p>
            <a:pPr algn="ctr"/>
            <a:endParaRPr lang="en-US" sz="2400" dirty="0"/>
          </a:p>
          <a:p>
            <a:pPr algn="ctr"/>
            <a:endParaRPr lang="en-US" sz="2400" dirty="0" smtClean="0"/>
          </a:p>
          <a:p>
            <a:pPr algn="ctr"/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2083777"/>
            <a:ext cx="1061231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How did Long Term Care adapt during Covid-19 and what continues?</a:t>
            </a:r>
          </a:p>
          <a:p>
            <a:endParaRPr lang="en-US" sz="2000" b="1" i="1" dirty="0"/>
          </a:p>
          <a:p>
            <a:pPr marL="342900" indent="-342900" algn="ctr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Lessons Learned must be recognized</a:t>
            </a:r>
          </a:p>
          <a:p>
            <a:pPr marL="342900" indent="-342900" algn="ctr">
              <a:buClr>
                <a:srgbClr val="7030A0"/>
              </a:buClr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342900" indent="-342900" algn="ctr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Technology Savvy</a:t>
            </a:r>
            <a:br>
              <a:rPr lang="en-US" sz="2400" dirty="0" smtClean="0"/>
            </a:br>
            <a:endParaRPr lang="en-US" sz="2400" dirty="0" smtClean="0"/>
          </a:p>
          <a:p>
            <a:pPr marL="342900" indent="-342900" algn="ctr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Infection Control Experts</a:t>
            </a:r>
          </a:p>
          <a:p>
            <a:pPr marL="342900" indent="-342900" algn="ctr">
              <a:buClr>
                <a:srgbClr val="7030A0"/>
              </a:buClr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342900" indent="-342900" algn="ctr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Constant System </a:t>
            </a:r>
            <a:r>
              <a:rPr lang="en-US" sz="2400" smtClean="0"/>
              <a:t>Flexibility…Mandatory System Reboot</a:t>
            </a:r>
            <a:endParaRPr lang="en-US" sz="2400" dirty="0" smtClean="0"/>
          </a:p>
          <a:p>
            <a:pPr algn="ctr">
              <a:buClr>
                <a:srgbClr val="7030A0"/>
              </a:buClr>
            </a:pPr>
            <a:endParaRPr lang="en-US" sz="2400" dirty="0" smtClean="0"/>
          </a:p>
          <a:p>
            <a:pPr marL="342900" indent="-342900" algn="ctr">
              <a:buClr>
                <a:srgbClr val="7030A0"/>
              </a:buClr>
              <a:buFont typeface="Wingdings" panose="05000000000000000000" pitchFamily="2" charset="2"/>
              <a:buChar char="§"/>
            </a:pPr>
            <a:endParaRPr lang="en-US" sz="24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08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30020"/>
          </a:xfrm>
        </p:spPr>
        <p:txBody>
          <a:bodyPr>
            <a:normAutofit/>
          </a:bodyPr>
          <a:lstStyle/>
          <a:p>
            <a:pPr algn="r"/>
            <a:r>
              <a:rPr lang="en-US" sz="2400" b="1" dirty="0" smtClean="0"/>
              <a:t>The Changing the Landscape of Long Term Care Post Covid-19 </a:t>
            </a:r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2400" dirty="0" smtClean="0"/>
          </a:p>
          <a:p>
            <a:pPr algn="ctr"/>
            <a:endParaRPr lang="en-US" sz="2400" dirty="0"/>
          </a:p>
        </p:txBody>
      </p:sp>
      <p:pic>
        <p:nvPicPr>
          <p:cNvPr id="8" name="Picture 7" descr="The New Normal Times Free Stock Photo - Public Domain Picture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362" y="1301263"/>
            <a:ext cx="7128705" cy="4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59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66939"/>
            <a:ext cx="10058400" cy="856397"/>
          </a:xfrm>
        </p:spPr>
        <p:txBody>
          <a:bodyPr>
            <a:normAutofit/>
          </a:bodyPr>
          <a:lstStyle/>
          <a:p>
            <a:pPr algn="r"/>
            <a:r>
              <a:rPr lang="en-US" sz="2400" b="1" dirty="0" smtClean="0"/>
              <a:t>The Changing Landscape of Long Term Care Post Covid-19</a:t>
            </a:r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 smtClean="0"/>
          </a:p>
          <a:p>
            <a:pPr algn="ctr"/>
            <a:endParaRPr lang="en-US" sz="2400" dirty="0"/>
          </a:p>
          <a:p>
            <a:pPr algn="ctr"/>
            <a:endParaRPr lang="en-US" sz="2400" dirty="0" smtClean="0"/>
          </a:p>
          <a:p>
            <a:pPr algn="ctr"/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38553" y="2083776"/>
            <a:ext cx="1098159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What Does our New Normal Look Like?</a:t>
            </a:r>
          </a:p>
          <a:p>
            <a:endParaRPr lang="en-US" dirty="0"/>
          </a:p>
          <a:p>
            <a:pPr marL="342900" indent="-342900" algn="ctr">
              <a:lnSpc>
                <a:spcPct val="150000"/>
              </a:lnSpc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Reflective and New</a:t>
            </a:r>
          </a:p>
          <a:p>
            <a:pPr marL="342900" indent="-342900" algn="ctr">
              <a:lnSpc>
                <a:spcPct val="150000"/>
              </a:lnSpc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Process orientated </a:t>
            </a:r>
          </a:p>
          <a:p>
            <a:pPr marL="342900" indent="-342900" algn="ctr">
              <a:lnSpc>
                <a:spcPct val="150000"/>
              </a:lnSpc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System Reboot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93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66939"/>
            <a:ext cx="10058400" cy="856397"/>
          </a:xfrm>
        </p:spPr>
        <p:txBody>
          <a:bodyPr>
            <a:normAutofit/>
          </a:bodyPr>
          <a:lstStyle/>
          <a:p>
            <a:pPr algn="r"/>
            <a:r>
              <a:rPr lang="en-US" sz="2400" b="1" dirty="0" smtClean="0"/>
              <a:t>The Changing Landscape of Long Term Care Post Covid-19</a:t>
            </a:r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 smtClean="0"/>
          </a:p>
          <a:p>
            <a:pPr algn="ctr"/>
            <a:endParaRPr lang="en-US" sz="2400" dirty="0"/>
          </a:p>
          <a:p>
            <a:pPr algn="ctr"/>
            <a:endParaRPr lang="en-US" sz="2400" dirty="0" smtClean="0"/>
          </a:p>
          <a:p>
            <a:pPr algn="ctr"/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44062" y="2127738"/>
            <a:ext cx="10418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What kind of support does long term care need?</a:t>
            </a:r>
          </a:p>
          <a:p>
            <a:endParaRPr lang="en-US" sz="2000" b="1" i="1" dirty="0" smtClean="0"/>
          </a:p>
          <a:p>
            <a:pPr marL="342900" indent="-342900" algn="ctr">
              <a:lnSpc>
                <a:spcPct val="200000"/>
              </a:lnSpc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Regulatory Oversite that matches the current system needs</a:t>
            </a:r>
          </a:p>
          <a:p>
            <a:pPr marL="342900" indent="-342900" algn="ctr">
              <a:lnSpc>
                <a:spcPct val="200000"/>
              </a:lnSpc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Simplified </a:t>
            </a:r>
            <a:r>
              <a:rPr lang="en-US" sz="2400" dirty="0" smtClean="0"/>
              <a:t>Processes</a:t>
            </a:r>
          </a:p>
          <a:p>
            <a:pPr marL="342900" indent="-342900" algn="ctr">
              <a:lnSpc>
                <a:spcPct val="200000"/>
              </a:lnSpc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Intentional System wide Recovery</a:t>
            </a:r>
          </a:p>
          <a:p>
            <a:pPr marL="342900" indent="-342900" algn="ctr">
              <a:lnSpc>
                <a:spcPct val="200000"/>
              </a:lnSpc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A few </a:t>
            </a:r>
            <a:r>
              <a:rPr lang="en-US" sz="2400" dirty="0" smtClean="0"/>
              <a:t>Quick Tools </a:t>
            </a:r>
            <a:endParaRPr lang="en-US" sz="2400" dirty="0" smtClean="0"/>
          </a:p>
          <a:p>
            <a:endParaRPr lang="en-US" sz="2000" b="1" i="1" dirty="0"/>
          </a:p>
          <a:p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89254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220" y="207818"/>
            <a:ext cx="11060287" cy="6059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185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0880" y="283260"/>
            <a:ext cx="10677556" cy="599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339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56397"/>
          </a:xfrm>
        </p:spPr>
        <p:txBody>
          <a:bodyPr>
            <a:normAutofit/>
          </a:bodyPr>
          <a:lstStyle/>
          <a:p>
            <a:pPr algn="r"/>
            <a:r>
              <a:rPr lang="en-US" sz="2400" b="1" dirty="0" smtClean="0"/>
              <a:t>The Changing Landscape of Long Term Care Post Covid-19</a:t>
            </a:r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u="sng" dirty="0" smtClean="0"/>
              <a:t>Intentional Recovery Tools</a:t>
            </a:r>
          </a:p>
          <a:p>
            <a:pPr algn="ctr"/>
            <a:endParaRPr lang="en-US" sz="2400" b="1" u="sng" dirty="0" smtClean="0"/>
          </a:p>
          <a:p>
            <a:pPr algn="ctr"/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3271911" y="2724233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>
                <a:hlinkClick r:id="rId3"/>
              </a:rPr>
              <a:t>Alicia Keys - Good Job | Cover by One Voice Children’s Choir | A Tribute to Covid-19 Heroes - YouTube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675499" y="3986116"/>
            <a:ext cx="69019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9900"/>
                </a:solidFill>
              </a:rPr>
              <a:t>Building Your House – System Reboot by Henry </a:t>
            </a:r>
            <a:r>
              <a:rPr lang="en-US" sz="2400" b="1" dirty="0" smtClean="0">
                <a:solidFill>
                  <a:srgbClr val="669900"/>
                </a:solidFill>
              </a:rPr>
              <a:t>Cloud</a:t>
            </a:r>
          </a:p>
          <a:p>
            <a:endParaRPr lang="en-US" sz="2400" b="1" dirty="0">
              <a:solidFill>
                <a:srgbClr val="669900"/>
              </a:solidFill>
            </a:endParaRPr>
          </a:p>
          <a:p>
            <a:endParaRPr lang="en-US" sz="2400" b="1" dirty="0" smtClean="0">
              <a:solidFill>
                <a:srgbClr val="669900"/>
              </a:solidFill>
            </a:endParaRPr>
          </a:p>
          <a:p>
            <a:pPr algn="ctr"/>
            <a:r>
              <a:rPr lang="en-US" sz="2400" b="1" dirty="0" smtClean="0"/>
              <a:t>Signs of Hope – New Beginnings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2489265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2797</TotalTime>
  <Words>234</Words>
  <Application>Microsoft Office PowerPoint</Application>
  <PresentationFormat>Widescreen</PresentationFormat>
  <Paragraphs>64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Retrospect</vt:lpstr>
      <vt:lpstr>The Changing Landscape of Long Term Care Post Covid-19</vt:lpstr>
      <vt:lpstr>The Changing Landscape of Long Term Care Post Covid-19</vt:lpstr>
      <vt:lpstr>The Changing Landscape of Long Term Care Post Covid-19</vt:lpstr>
      <vt:lpstr>The Changing the Landscape of Long Term Care Post Covid-19 </vt:lpstr>
      <vt:lpstr>The Changing Landscape of Long Term Care Post Covid-19</vt:lpstr>
      <vt:lpstr>The Changing Landscape of Long Term Care Post Covid-19</vt:lpstr>
      <vt:lpstr>PowerPoint Presentation</vt:lpstr>
      <vt:lpstr>PowerPoint Presentation</vt:lpstr>
      <vt:lpstr>The Changing Landscape of Long Term Care Post Covid-19</vt:lpstr>
      <vt:lpstr>PowerPoint Presentation</vt:lpstr>
    </vt:vector>
  </TitlesOfParts>
  <Company>Cassia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Therapeutic Activities for Older Adults: Lessons Learned From a Global Pandemic Minnesota Gerontological Society – March 10, 2021</dc:title>
  <dc:creator>Pam Hayle</dc:creator>
  <cp:lastModifiedBy>Pam Hayle</cp:lastModifiedBy>
  <cp:revision>131</cp:revision>
  <cp:lastPrinted>2023-04-24T17:56:09Z</cp:lastPrinted>
  <dcterms:created xsi:type="dcterms:W3CDTF">2021-02-25T22:04:39Z</dcterms:created>
  <dcterms:modified xsi:type="dcterms:W3CDTF">2023-05-26T15:50:13Z</dcterms:modified>
</cp:coreProperties>
</file>