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4EF61-0847-B049-CAB7-E42682CDA5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6BD4CF-A391-6C94-F451-E9AA2EC22C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1E798-ED26-1A1D-82CF-8059B4AC3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FFFD-8945-4B49-86C2-AF0D07B4A47A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54401-95FB-525D-88F4-12F8A27BE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90C51-3B6C-AE23-35A5-461542CCB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5E12-4EBA-40BC-98D8-3CCA58F75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867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393A8-DF72-82A8-102D-F009F1569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7BBCF-7CFB-AFFC-93C9-8AE379B03F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B22E9-BD9B-07FE-6F5A-587D6DA8F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FFFD-8945-4B49-86C2-AF0D07B4A47A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57C2D-7107-D708-7318-591EE2E93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45C54-F7DE-21E9-E455-8F0DFC7BD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5E12-4EBA-40BC-98D8-3CCA58F75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26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02C667-6D15-7D92-B3FC-C6D0512B90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75596-A4A1-6E46-592D-9B5F2830C6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51A741-246A-0BF7-15CD-36C142FCF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FFFD-8945-4B49-86C2-AF0D07B4A47A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04FE9-32AB-8D82-F07A-E1EB320B7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FC49DC-8FC5-6F02-25D1-9E1592303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5E12-4EBA-40BC-98D8-3CCA58F75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851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EB536-1B7D-A64C-3771-8D0836F6B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49056-DAA8-DB73-3697-90DBD6813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889BC-905D-146B-D6E6-41BD87A2F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FFFD-8945-4B49-86C2-AF0D07B4A47A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2CD32-647D-82A6-D508-CA3C57B0C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C84C4-CA25-C527-8685-0BD76FAF8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5E12-4EBA-40BC-98D8-3CCA58F75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AB766-CBBE-2B8F-6F2B-90CFC0819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A5A4B8-708F-C7C4-8D3B-9E14A12C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ABAAF-AC32-F281-E427-890BDC30A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FFFD-8945-4B49-86C2-AF0D07B4A47A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EB69-5A0D-1A20-B78F-50106D40D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F1E39-4FCE-5A30-8353-D5ECE56B3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5E12-4EBA-40BC-98D8-3CCA58F75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33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534F0-F18F-2C07-08FB-A5E229C27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CD481-9C52-7451-7856-D85C8FB358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D31F0C-51D3-3374-E61F-B8172226C3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F6DA4-BD3C-8ED9-F9AB-4B8F7592B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FFFD-8945-4B49-86C2-AF0D07B4A47A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A0EB98-AF6F-8937-89D1-661475F61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BF1156-DA1F-B061-630D-EB5F461D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5E12-4EBA-40BC-98D8-3CCA58F75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29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E74B7-9D00-05C9-BD91-15F9F0E94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93A694-0FB0-A158-7304-2122E80F9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957CFB-DD63-1D3E-9917-3DE6DB0218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5E9222-267C-87FF-CCEF-13A0A0144C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F0E7EB-0968-894B-4532-A62F1F4FCD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97F719-50B5-93B8-0698-6BF26448C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FFFD-8945-4B49-86C2-AF0D07B4A47A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47CEC7-A61E-EC7A-A1FA-B83069764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F3CABF-4C24-CF00-B080-3E64D7BFA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5E12-4EBA-40BC-98D8-3CCA58F75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71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E2BF8-D76A-5A8F-705E-082E7ED97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DFF11F-1BA4-677F-1645-E04CF9F46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FFFD-8945-4B49-86C2-AF0D07B4A47A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E3A0F8-9351-DF55-89F8-8E8EE026A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95729B-467C-2773-E6AA-D6E9116C2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5E12-4EBA-40BC-98D8-3CCA58F75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065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789F1B-5E44-5F75-B481-31BC5C3EC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FFFD-8945-4B49-86C2-AF0D07B4A47A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B01432-63A6-999E-6843-E32CCBFB2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63D8AB-8F04-4786-EF2C-90DF98CAA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5E12-4EBA-40BC-98D8-3CCA58F75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6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688B0-CD33-33FF-B504-D641AB4C1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BAD12-C464-BFB3-1D9C-2BCBB2501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6BB535-7FC8-0B2E-2B5F-B502E063B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DB9CD9-4318-2C51-94D7-35493B9F2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FFFD-8945-4B49-86C2-AF0D07B4A47A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3E7D12-A0D0-7AC5-978D-22CF7FDCB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F163E2-0FAE-F231-5F75-0F2B19B39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5E12-4EBA-40BC-98D8-3CCA58F75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30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66436-A654-1D65-712F-66100722B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AD5E9D-DB7A-6B45-6E96-0A4C103604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9EE45F-510C-413E-115E-97FD6FC024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A08A4A-E5BE-5EFB-81F5-5BC08AB94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FFFD-8945-4B49-86C2-AF0D07B4A47A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5B97F0-3BAA-2C54-4E75-C14A385A1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436E4C-07FB-DC1F-1BD9-53EBC2791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5E12-4EBA-40BC-98D8-3CCA58F75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91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FF50F3-DF27-D942-8004-8AC205F55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18692A-2667-10AD-73CE-464E3B180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20E62-BDAE-8565-665B-A450A5A997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20FFFD-8945-4B49-86C2-AF0D07B4A47A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00A63-AD83-04F9-7F10-97E65F1CE7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5628C-0929-B7DD-15F5-7FD05BDD8D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A55E12-4EBA-40BC-98D8-3CCA58F75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461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05864F4-0A6D-8DF2-9684-616B04BCDA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348" y="253218"/>
            <a:ext cx="10241280" cy="5683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951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Hennepin County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Moilanen, Emily A</dc:creator>
  <cp:lastModifiedBy>Moilanen, Emily A</cp:lastModifiedBy>
  <cp:revision>1</cp:revision>
  <dcterms:created xsi:type="dcterms:W3CDTF">2024-05-31T20:30:34Z</dcterms:created>
  <dcterms:modified xsi:type="dcterms:W3CDTF">2024-05-31T20:30:38Z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517dd99-8573-483a-8620-8f6f69c1291c_Enabled">
    <vt:lpwstr>true</vt:lpwstr>
  </property>
  <property fmtid="{D5CDD505-2E9C-101B-9397-08002B2CF9AE}" pid="3" name="MSIP_Label_5517dd99-8573-483a-8620-8f6f69c1291c_SetDate">
    <vt:lpwstr>2024-05-31T20:30:38Z</vt:lpwstr>
  </property>
  <property fmtid="{D5CDD505-2E9C-101B-9397-08002B2CF9AE}" pid="4" name="MSIP_Label_5517dd99-8573-483a-8620-8f6f69c1291c_Method">
    <vt:lpwstr>Standard</vt:lpwstr>
  </property>
  <property fmtid="{D5CDD505-2E9C-101B-9397-08002B2CF9AE}" pid="5" name="MSIP_Label_5517dd99-8573-483a-8620-8f6f69c1291c_Name">
    <vt:lpwstr>General</vt:lpwstr>
  </property>
  <property fmtid="{D5CDD505-2E9C-101B-9397-08002B2CF9AE}" pid="6" name="MSIP_Label_5517dd99-8573-483a-8620-8f6f69c1291c_SiteId">
    <vt:lpwstr>ada0782c-5f34-4003-b5d6-3187f30aecdd</vt:lpwstr>
  </property>
  <property fmtid="{D5CDD505-2E9C-101B-9397-08002B2CF9AE}" pid="7" name="MSIP_Label_5517dd99-8573-483a-8620-8f6f69c1291c_ActionId">
    <vt:lpwstr>c2c54920-e9d3-4ed6-8fb6-3d7c3053e32d</vt:lpwstr>
  </property>
  <property fmtid="{D5CDD505-2E9C-101B-9397-08002B2CF9AE}" pid="8" name="MSIP_Label_5517dd99-8573-483a-8620-8f6f69c1291c_ContentBits">
    <vt:lpwstr>0</vt:lpwstr>
  </property>
</Properties>
</file>