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E0F3-F5DB-A3D4-9D5A-E4C77945B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A6543-A79B-7B53-223E-8D7584BC9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DE8C1-A46E-3159-2CB4-690C2084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CE8D-B4D8-E249-417E-81BFA659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8D25-787F-D8D0-55F7-58C4618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63A7-1F20-128C-2906-878B6C01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5C3D8-5D06-C59C-3B31-BE1DE53BC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90D4E-AF6C-19A3-52EA-CCE7E7D7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3E94B-2B0E-2D28-B093-6B07870C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CC959-AE5B-5E9F-C989-9766D64E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A70E4-C409-F287-2CA9-A137AA048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AF83C-DEA4-F530-B739-35070F24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3F39F-1CD2-9928-0827-F0A5FB1E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A60B9-F9D9-6A82-F15E-2FA1AB3C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1531-BA68-4649-D3B1-FA04037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6378-5219-705A-5C8E-3228AB6A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C3A4-5D45-2B4D-4876-017D62BC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EC77E-02C5-9EA8-F5D3-087E7C2C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435C-7FF4-738D-ADFC-972E94FC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89F-DB97-20CB-6E06-A7E44A6A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67AEB-E13D-C9AE-2411-4F93CBA0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32D53-A32C-E0B3-D438-67B693F81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38F6A-CC66-5B3E-E659-ACBC3D99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5BFD1-FC8D-47CB-0C55-D6FAF97F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4B56-66F2-9C03-E0B3-46E81721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B8D0-8EA0-1C77-0243-BAE0CFD7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ABD04-FF8F-7B28-5970-ED1DBF4DF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FF8DA-76DA-442D-789E-E2C6C063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86EEB-3ACA-C5BE-2064-66D114C9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2396D-FDDF-C86F-1F77-7489A323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B03E7-D7D3-40B0-534C-81E6FB77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CFE5-41AD-C1A4-507A-10AAE473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7A00E-4CBD-09A8-030B-0EBD25B98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2A292-3A21-4A22-A004-576D54C64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33409-E292-789A-6C06-0849C2691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9AB98-08E0-7211-D918-058D0E609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3092-4C73-A77A-9076-BE7B991E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A8D81-7431-DEE4-06E1-608F0A21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34C22-7D39-072C-D8DB-42931A2B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9448-FC14-4214-3901-2FEAC924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F5579-6E23-8C73-E730-70AD07A1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E9721-9996-ED98-5839-F895F34A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D3E9D-40BD-5B8F-08D1-1D4B21A8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A91D0-3B65-6966-02D5-C852B34B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2260B-3024-2AE0-6E61-7C39D941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BB35-87F3-9BD0-2F4A-0EEB6480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AE7-DB4E-7E44-F25D-9FB06D41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88D2-6893-FB5B-2317-8204ECBF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96CFD-8C06-F9AC-8778-85F453595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62AEA-0579-F390-B746-A69A14E8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11DC9-3D6C-0FC4-9E21-B29BF8C2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DA3B2-6132-1B18-999D-4533F117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6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3447-03E9-8D38-7B31-5418387E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E2CAE-263C-2976-E39E-C3D11AD0C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5792B-AA37-BADE-F131-DF7F208DC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56E0-83E1-B1B3-6953-8AC13374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0DB2F-B5A9-5658-F1FE-7B8AF8A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901A-8BE9-F62F-8342-37C0DCDC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33587-69EA-FAB7-4D73-AA641DD74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71D9F-A862-99F6-2E4D-557721EA6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7F35A-CD43-B381-9C92-7E8A42D4C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E5762-737C-4505-A7D4-19CCD2CB0F1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5D5-ADD0-3729-0344-3EA2DC51B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DD83-7990-B324-A15D-8B3FABFEB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34FA42-CAE1-4851-9D82-27D1CBB7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90BD4-5081-953D-698E-158B3BC2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881" y="121856"/>
            <a:ext cx="8878238" cy="66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7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mprekker@gmail.com</dc:creator>
  <cp:lastModifiedBy>mprekker@gmail.com</cp:lastModifiedBy>
  <cp:revision>1</cp:revision>
  <dcterms:created xsi:type="dcterms:W3CDTF">2026-02-10T01:36:57Z</dcterms:created>
  <dcterms:modified xsi:type="dcterms:W3CDTF">2026-02-10T01:41:38Z</dcterms:modified>
</cp:coreProperties>
</file>