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0" r:id="rId5"/>
    <p:sldId id="263" r:id="rId6"/>
    <p:sldId id="266" r:id="rId7"/>
    <p:sldId id="269" r:id="rId8"/>
    <p:sldId id="268" r:id="rId9"/>
    <p:sldId id="270" r:id="rId10"/>
    <p:sldId id="265" r:id="rId11"/>
    <p:sldId id="272" r:id="rId12"/>
    <p:sldId id="27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39"/>
    <a:srgbClr val="71DBD4"/>
    <a:srgbClr val="007D8A"/>
    <a:srgbClr val="D9D9D5"/>
    <a:srgbClr val="FFD100"/>
    <a:srgbClr val="53565A"/>
    <a:srgbClr val="78BE20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80959-4A9D-4579-9FC3-83F20971A7EC}" v="28" dt="2026-04-02T01:03:35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0" autoAdjust="0"/>
    <p:restoredTop sz="68105" autoAdjust="0"/>
  </p:normalViewPr>
  <p:slideViewPr>
    <p:cSldViewPr snapToGrid="0">
      <p:cViewPr varScale="1">
        <p:scale>
          <a:sx n="56" d="100"/>
          <a:sy n="56" d="100"/>
        </p:scale>
        <p:origin x="18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Hurley Robinson" userId="a4828ab3-ea19-47bd-8d13-1bc8bb37a950" providerId="ADAL" clId="{CCF82206-6087-41C1-A05C-F9216192B714}"/>
    <pc:docChg chg="undo custSel addSld delSld modSld sldOrd">
      <pc:chgData name="Erin Hurley Robinson" userId="a4828ab3-ea19-47bd-8d13-1bc8bb37a950" providerId="ADAL" clId="{CCF82206-6087-41C1-A05C-F9216192B714}" dt="2026-04-02T01:23:47.074" v="11325" actId="20577"/>
      <pc:docMkLst>
        <pc:docMk/>
      </pc:docMkLst>
      <pc:sldChg chg="modSp del mod">
        <pc:chgData name="Erin Hurley Robinson" userId="a4828ab3-ea19-47bd-8d13-1bc8bb37a950" providerId="ADAL" clId="{CCF82206-6087-41C1-A05C-F9216192B714}" dt="2026-04-02T00:11:18.014" v="7273" actId="47"/>
        <pc:sldMkLst>
          <pc:docMk/>
          <pc:sldMk cId="1883206065" sldId="257"/>
        </pc:sldMkLst>
      </pc:sldChg>
      <pc:sldChg chg="addSp delSp modSp del mod ord">
        <pc:chgData name="Erin Hurley Robinson" userId="a4828ab3-ea19-47bd-8d13-1bc8bb37a950" providerId="ADAL" clId="{CCF82206-6087-41C1-A05C-F9216192B714}" dt="2026-04-02T00:53:24.469" v="11112" actId="47"/>
        <pc:sldMkLst>
          <pc:docMk/>
          <pc:sldMk cId="4149481296" sldId="259"/>
        </pc:sldMkLst>
        <pc:spChg chg="del">
          <ac:chgData name="Erin Hurley Robinson" userId="a4828ab3-ea19-47bd-8d13-1bc8bb37a950" providerId="ADAL" clId="{CCF82206-6087-41C1-A05C-F9216192B714}" dt="2026-04-02T00:13:33.501" v="7306" actId="478"/>
          <ac:spMkLst>
            <pc:docMk/>
            <pc:sldMk cId="4149481296" sldId="259"/>
            <ac:spMk id="2" creationId="{C881D76B-5FDB-B8AF-62D8-31A985E45870}"/>
          </ac:spMkLst>
        </pc:spChg>
        <pc:spChg chg="del">
          <ac:chgData name="Erin Hurley Robinson" userId="a4828ab3-ea19-47bd-8d13-1bc8bb37a950" providerId="ADAL" clId="{CCF82206-6087-41C1-A05C-F9216192B714}" dt="2026-04-02T00:13:31.925" v="7305" actId="478"/>
          <ac:spMkLst>
            <pc:docMk/>
            <pc:sldMk cId="4149481296" sldId="259"/>
            <ac:spMk id="3" creationId="{163C2E99-605D-B49F-E419-D1D01D83F42C}"/>
          </ac:spMkLst>
        </pc:spChg>
        <pc:picChg chg="add mod">
          <ac:chgData name="Erin Hurley Robinson" userId="a4828ab3-ea19-47bd-8d13-1bc8bb37a950" providerId="ADAL" clId="{CCF82206-6087-41C1-A05C-F9216192B714}" dt="2026-04-02T00:13:48.634" v="7311" actId="1076"/>
          <ac:picMkLst>
            <pc:docMk/>
            <pc:sldMk cId="4149481296" sldId="259"/>
            <ac:picMk id="1026" creationId="{BE4AAA24-BB95-C502-832F-BA0B932F22CE}"/>
          </ac:picMkLst>
        </pc:picChg>
      </pc:sldChg>
      <pc:sldChg chg="modSp mod">
        <pc:chgData name="Erin Hurley Robinson" userId="a4828ab3-ea19-47bd-8d13-1bc8bb37a950" providerId="ADAL" clId="{CCF82206-6087-41C1-A05C-F9216192B714}" dt="2026-04-02T00:18:49.070" v="7356" actId="20577"/>
        <pc:sldMkLst>
          <pc:docMk/>
          <pc:sldMk cId="3119849978" sldId="260"/>
        </pc:sldMkLst>
        <pc:spChg chg="mod">
          <ac:chgData name="Erin Hurley Robinson" userId="a4828ab3-ea19-47bd-8d13-1bc8bb37a950" providerId="ADAL" clId="{CCF82206-6087-41C1-A05C-F9216192B714}" dt="2026-03-31T15:34:14.333" v="335" actId="20577"/>
          <ac:spMkLst>
            <pc:docMk/>
            <pc:sldMk cId="3119849978" sldId="260"/>
            <ac:spMk id="4" creationId="{B685EBC5-FD78-64F2-F32D-0D46753F50DC}"/>
          </ac:spMkLst>
        </pc:spChg>
        <pc:spChg chg="mod">
          <ac:chgData name="Erin Hurley Robinson" userId="a4828ab3-ea19-47bd-8d13-1bc8bb37a950" providerId="ADAL" clId="{CCF82206-6087-41C1-A05C-F9216192B714}" dt="2026-04-02T00:18:49.070" v="7356" actId="20577"/>
          <ac:spMkLst>
            <pc:docMk/>
            <pc:sldMk cId="3119849978" sldId="260"/>
            <ac:spMk id="5" creationId="{33245734-333D-1EA8-2D44-4AFCE57360CC}"/>
          </ac:spMkLst>
        </pc:spChg>
      </pc:sldChg>
      <pc:sldChg chg="modSp mod ord modNotesTx">
        <pc:chgData name="Erin Hurley Robinson" userId="a4828ab3-ea19-47bd-8d13-1bc8bb37a950" providerId="ADAL" clId="{CCF82206-6087-41C1-A05C-F9216192B714}" dt="2026-04-02T01:23:41.242" v="11323" actId="20577"/>
        <pc:sldMkLst>
          <pc:docMk/>
          <pc:sldMk cId="1330434476" sldId="262"/>
        </pc:sldMkLst>
        <pc:spChg chg="mod">
          <ac:chgData name="Erin Hurley Robinson" userId="a4828ab3-ea19-47bd-8d13-1bc8bb37a950" providerId="ADAL" clId="{CCF82206-6087-41C1-A05C-F9216192B714}" dt="2026-03-31T15:30:57.995" v="319" actId="14100"/>
          <ac:spMkLst>
            <pc:docMk/>
            <pc:sldMk cId="1330434476" sldId="262"/>
            <ac:spMk id="10" creationId="{BEC7E096-4F2B-AE53-5F16-77536D45F27E}"/>
          </ac:spMkLst>
        </pc:spChg>
        <pc:spChg chg="mod">
          <ac:chgData name="Erin Hurley Robinson" userId="a4828ab3-ea19-47bd-8d13-1bc8bb37a950" providerId="ADAL" clId="{CCF82206-6087-41C1-A05C-F9216192B714}" dt="2026-03-31T15:25:02.772" v="211" actId="255"/>
          <ac:spMkLst>
            <pc:docMk/>
            <pc:sldMk cId="1330434476" sldId="262"/>
            <ac:spMk id="11" creationId="{FD8CC806-E44F-730C-0DB3-9441C16F992C}"/>
          </ac:spMkLst>
        </pc:spChg>
        <pc:picChg chg="mod">
          <ac:chgData name="Erin Hurley Robinson" userId="a4828ab3-ea19-47bd-8d13-1bc8bb37a950" providerId="ADAL" clId="{CCF82206-6087-41C1-A05C-F9216192B714}" dt="2026-03-31T15:23:32.526" v="0" actId="14826"/>
          <ac:picMkLst>
            <pc:docMk/>
            <pc:sldMk cId="1330434476" sldId="262"/>
            <ac:picMk id="5" creationId="{19F26674-1A39-EF2F-1922-26A60825B770}"/>
          </ac:picMkLst>
        </pc:picChg>
      </pc:sldChg>
      <pc:sldChg chg="modSp new mod modNotesTx">
        <pc:chgData name="Erin Hurley Robinson" userId="a4828ab3-ea19-47bd-8d13-1bc8bb37a950" providerId="ADAL" clId="{CCF82206-6087-41C1-A05C-F9216192B714}" dt="2026-04-02T01:23:44.816" v="11324" actId="20577"/>
        <pc:sldMkLst>
          <pc:docMk/>
          <pc:sldMk cId="1045591452" sldId="263"/>
        </pc:sldMkLst>
        <pc:spChg chg="mod">
          <ac:chgData name="Erin Hurley Robinson" userId="a4828ab3-ea19-47bd-8d13-1bc8bb37a950" providerId="ADAL" clId="{CCF82206-6087-41C1-A05C-F9216192B714}" dt="2026-04-01T17:56:06.848" v="4562" actId="20577"/>
          <ac:spMkLst>
            <pc:docMk/>
            <pc:sldMk cId="1045591452" sldId="263"/>
            <ac:spMk id="2" creationId="{B0055CCA-6738-812F-C2B8-0E52EBDBBEAD}"/>
          </ac:spMkLst>
        </pc:spChg>
        <pc:spChg chg="mod">
          <ac:chgData name="Erin Hurley Robinson" userId="a4828ab3-ea19-47bd-8d13-1bc8bb37a950" providerId="ADAL" clId="{CCF82206-6087-41C1-A05C-F9216192B714}" dt="2026-04-01T17:56:47.752" v="4608" actId="15"/>
          <ac:spMkLst>
            <pc:docMk/>
            <pc:sldMk cId="1045591452" sldId="263"/>
            <ac:spMk id="3" creationId="{0E0C57C5-31F5-0FB4-BA38-5DD8A7DE5B53}"/>
          </ac:spMkLst>
        </pc:spChg>
      </pc:sldChg>
      <pc:sldChg chg="modSp new del mod">
        <pc:chgData name="Erin Hurley Robinson" userId="a4828ab3-ea19-47bd-8d13-1bc8bb37a950" providerId="ADAL" clId="{CCF82206-6087-41C1-A05C-F9216192B714}" dt="2026-04-01T17:56:55.760" v="4609" actId="47"/>
        <pc:sldMkLst>
          <pc:docMk/>
          <pc:sldMk cId="1974324259" sldId="264"/>
        </pc:sldMkLst>
        <pc:spChg chg="mod">
          <ac:chgData name="Erin Hurley Robinson" userId="a4828ab3-ea19-47bd-8d13-1bc8bb37a950" providerId="ADAL" clId="{CCF82206-6087-41C1-A05C-F9216192B714}" dt="2026-04-01T17:53:02.903" v="4484" actId="20577"/>
          <ac:spMkLst>
            <pc:docMk/>
            <pc:sldMk cId="1974324259" sldId="264"/>
            <ac:spMk id="3" creationId="{097018BB-CE0B-EB6C-8A9C-42C27A558FFB}"/>
          </ac:spMkLst>
        </pc:spChg>
      </pc:sldChg>
      <pc:sldChg chg="modSp new mod">
        <pc:chgData name="Erin Hurley Robinson" userId="a4828ab3-ea19-47bd-8d13-1bc8bb37a950" providerId="ADAL" clId="{CCF82206-6087-41C1-A05C-F9216192B714}" dt="2026-04-02T00:35:07.137" v="8952" actId="20577"/>
        <pc:sldMkLst>
          <pc:docMk/>
          <pc:sldMk cId="1740486542" sldId="265"/>
        </pc:sldMkLst>
        <pc:spChg chg="mod">
          <ac:chgData name="Erin Hurley Robinson" userId="a4828ab3-ea19-47bd-8d13-1bc8bb37a950" providerId="ADAL" clId="{CCF82206-6087-41C1-A05C-F9216192B714}" dt="2026-04-02T00:05:03.091" v="6869" actId="5793"/>
          <ac:spMkLst>
            <pc:docMk/>
            <pc:sldMk cId="1740486542" sldId="265"/>
            <ac:spMk id="2" creationId="{D7F3BBD2-B45A-7536-CC9E-88A7019384CF}"/>
          </ac:spMkLst>
        </pc:spChg>
        <pc:spChg chg="mod">
          <ac:chgData name="Erin Hurley Robinson" userId="a4828ab3-ea19-47bd-8d13-1bc8bb37a950" providerId="ADAL" clId="{CCF82206-6087-41C1-A05C-F9216192B714}" dt="2026-04-02T00:35:07.137" v="8952" actId="20577"/>
          <ac:spMkLst>
            <pc:docMk/>
            <pc:sldMk cId="1740486542" sldId="265"/>
            <ac:spMk id="3" creationId="{7E2A4830-2061-2D7D-DED5-98745C797D2B}"/>
          </ac:spMkLst>
        </pc:spChg>
      </pc:sldChg>
      <pc:sldChg chg="modSp add mod modNotesTx">
        <pc:chgData name="Erin Hurley Robinson" userId="a4828ab3-ea19-47bd-8d13-1bc8bb37a950" providerId="ADAL" clId="{CCF82206-6087-41C1-A05C-F9216192B714}" dt="2026-04-02T01:23:47.074" v="11325" actId="20577"/>
        <pc:sldMkLst>
          <pc:docMk/>
          <pc:sldMk cId="1626261818" sldId="266"/>
        </pc:sldMkLst>
        <pc:spChg chg="mod">
          <ac:chgData name="Erin Hurley Robinson" userId="a4828ab3-ea19-47bd-8d13-1bc8bb37a950" providerId="ADAL" clId="{CCF82206-6087-41C1-A05C-F9216192B714}" dt="2026-04-01T17:58:16.665" v="4710" actId="20577"/>
          <ac:spMkLst>
            <pc:docMk/>
            <pc:sldMk cId="1626261818" sldId="266"/>
            <ac:spMk id="2" creationId="{CB0465EF-88AD-2D3A-64ED-93B151488278}"/>
          </ac:spMkLst>
        </pc:spChg>
        <pc:spChg chg="mod">
          <ac:chgData name="Erin Hurley Robinson" userId="a4828ab3-ea19-47bd-8d13-1bc8bb37a950" providerId="ADAL" clId="{CCF82206-6087-41C1-A05C-F9216192B714}" dt="2026-04-02T00:31:46.835" v="8406" actId="20577"/>
          <ac:spMkLst>
            <pc:docMk/>
            <pc:sldMk cId="1626261818" sldId="266"/>
            <ac:spMk id="3" creationId="{F08FF73E-140C-F617-4F1B-08909D04DECA}"/>
          </ac:spMkLst>
        </pc:spChg>
      </pc:sldChg>
      <pc:sldChg chg="modSp add del mod">
        <pc:chgData name="Erin Hurley Robinson" userId="a4828ab3-ea19-47bd-8d13-1bc8bb37a950" providerId="ADAL" clId="{CCF82206-6087-41C1-A05C-F9216192B714}" dt="2026-04-01T18:15:27.476" v="6620" actId="47"/>
        <pc:sldMkLst>
          <pc:docMk/>
          <pc:sldMk cId="2631959781" sldId="267"/>
        </pc:sldMkLst>
        <pc:spChg chg="mod">
          <ac:chgData name="Erin Hurley Robinson" userId="a4828ab3-ea19-47bd-8d13-1bc8bb37a950" providerId="ADAL" clId="{CCF82206-6087-41C1-A05C-F9216192B714}" dt="2026-04-01T17:55:50.898" v="4528"/>
          <ac:spMkLst>
            <pc:docMk/>
            <pc:sldMk cId="2631959781" sldId="267"/>
            <ac:spMk id="3" creationId="{E717B4DB-1B0E-0BC3-A38D-58B35242BB15}"/>
          </ac:spMkLst>
        </pc:spChg>
      </pc:sldChg>
      <pc:sldChg chg="modSp add mod">
        <pc:chgData name="Erin Hurley Robinson" userId="a4828ab3-ea19-47bd-8d13-1bc8bb37a950" providerId="ADAL" clId="{CCF82206-6087-41C1-A05C-F9216192B714}" dt="2026-04-02T00:23:34.107" v="7992" actId="20577"/>
        <pc:sldMkLst>
          <pc:docMk/>
          <pc:sldMk cId="2184082590" sldId="268"/>
        </pc:sldMkLst>
        <pc:spChg chg="mod">
          <ac:chgData name="Erin Hurley Robinson" userId="a4828ab3-ea19-47bd-8d13-1bc8bb37a950" providerId="ADAL" clId="{CCF82206-6087-41C1-A05C-F9216192B714}" dt="2026-04-01T18:01:04.544" v="5013" actId="20577"/>
          <ac:spMkLst>
            <pc:docMk/>
            <pc:sldMk cId="2184082590" sldId="268"/>
            <ac:spMk id="2" creationId="{C909E8F6-988D-7D98-CCAB-4FA03ED91D1D}"/>
          </ac:spMkLst>
        </pc:spChg>
        <pc:spChg chg="mod">
          <ac:chgData name="Erin Hurley Robinson" userId="a4828ab3-ea19-47bd-8d13-1bc8bb37a950" providerId="ADAL" clId="{CCF82206-6087-41C1-A05C-F9216192B714}" dt="2026-04-02T00:23:34.107" v="7992" actId="20577"/>
          <ac:spMkLst>
            <pc:docMk/>
            <pc:sldMk cId="2184082590" sldId="268"/>
            <ac:spMk id="3" creationId="{CA530A34-CA8D-484F-1F20-4C5F2B68A73A}"/>
          </ac:spMkLst>
        </pc:spChg>
      </pc:sldChg>
      <pc:sldChg chg="modSp add mod">
        <pc:chgData name="Erin Hurley Robinson" userId="a4828ab3-ea19-47bd-8d13-1bc8bb37a950" providerId="ADAL" clId="{CCF82206-6087-41C1-A05C-F9216192B714}" dt="2026-04-02T00:22:12.644" v="7715" actId="20577"/>
        <pc:sldMkLst>
          <pc:docMk/>
          <pc:sldMk cId="3960188544" sldId="269"/>
        </pc:sldMkLst>
        <pc:spChg chg="mod">
          <ac:chgData name="Erin Hurley Robinson" userId="a4828ab3-ea19-47bd-8d13-1bc8bb37a950" providerId="ADAL" clId="{CCF82206-6087-41C1-A05C-F9216192B714}" dt="2026-04-01T18:09:24.726" v="5913" actId="20577"/>
          <ac:spMkLst>
            <pc:docMk/>
            <pc:sldMk cId="3960188544" sldId="269"/>
            <ac:spMk id="2" creationId="{F591CF5D-65BE-5B4B-68FE-0425EC287BDD}"/>
          </ac:spMkLst>
        </pc:spChg>
        <pc:spChg chg="mod">
          <ac:chgData name="Erin Hurley Robinson" userId="a4828ab3-ea19-47bd-8d13-1bc8bb37a950" providerId="ADAL" clId="{CCF82206-6087-41C1-A05C-F9216192B714}" dt="2026-04-02T00:22:12.644" v="7715" actId="20577"/>
          <ac:spMkLst>
            <pc:docMk/>
            <pc:sldMk cId="3960188544" sldId="269"/>
            <ac:spMk id="3" creationId="{95C6F2D6-5C77-F4AD-8EB5-5F11123B3B78}"/>
          </ac:spMkLst>
        </pc:spChg>
      </pc:sldChg>
      <pc:sldChg chg="modSp add mod modNotesTx">
        <pc:chgData name="Erin Hurley Robinson" userId="a4828ab3-ea19-47bd-8d13-1bc8bb37a950" providerId="ADAL" clId="{CCF82206-6087-41C1-A05C-F9216192B714}" dt="2026-04-02T00:51:37.049" v="11055" actId="20577"/>
        <pc:sldMkLst>
          <pc:docMk/>
          <pc:sldMk cId="3514270027" sldId="270"/>
        </pc:sldMkLst>
        <pc:spChg chg="mod">
          <ac:chgData name="Erin Hurley Robinson" userId="a4828ab3-ea19-47bd-8d13-1bc8bb37a950" providerId="ADAL" clId="{CCF82206-6087-41C1-A05C-F9216192B714}" dt="2026-04-02T00:24:41.635" v="8060" actId="5793"/>
          <ac:spMkLst>
            <pc:docMk/>
            <pc:sldMk cId="3514270027" sldId="270"/>
            <ac:spMk id="2" creationId="{9755A345-0D85-902D-32FC-DAD31C62A3D3}"/>
          </ac:spMkLst>
        </pc:spChg>
        <pc:spChg chg="mod">
          <ac:chgData name="Erin Hurley Robinson" userId="a4828ab3-ea19-47bd-8d13-1bc8bb37a950" providerId="ADAL" clId="{CCF82206-6087-41C1-A05C-F9216192B714}" dt="2026-04-02T00:46:58.056" v="10154" actId="20577"/>
          <ac:spMkLst>
            <pc:docMk/>
            <pc:sldMk cId="3514270027" sldId="270"/>
            <ac:spMk id="3" creationId="{D86AE96D-AD87-9E7A-D9C3-402100C287ED}"/>
          </ac:spMkLst>
        </pc:spChg>
      </pc:sldChg>
      <pc:sldChg chg="new del">
        <pc:chgData name="Erin Hurley Robinson" userId="a4828ab3-ea19-47bd-8d13-1bc8bb37a950" providerId="ADAL" clId="{CCF82206-6087-41C1-A05C-F9216192B714}" dt="2026-04-02T00:41:29.395" v="9718" actId="680"/>
        <pc:sldMkLst>
          <pc:docMk/>
          <pc:sldMk cId="3510742224" sldId="271"/>
        </pc:sldMkLst>
      </pc:sldChg>
      <pc:sldChg chg="delSp add del">
        <pc:chgData name="Erin Hurley Robinson" userId="a4828ab3-ea19-47bd-8d13-1bc8bb37a950" providerId="ADAL" clId="{CCF82206-6087-41C1-A05C-F9216192B714}" dt="2026-04-02T00:53:58.510" v="11114" actId="47"/>
        <pc:sldMkLst>
          <pc:docMk/>
          <pc:sldMk cId="4179635364" sldId="271"/>
        </pc:sldMkLst>
        <pc:picChg chg="del">
          <ac:chgData name="Erin Hurley Robinson" userId="a4828ab3-ea19-47bd-8d13-1bc8bb37a950" providerId="ADAL" clId="{CCF82206-6087-41C1-A05C-F9216192B714}" dt="2026-04-02T00:51:49.240" v="11057" actId="478"/>
          <ac:picMkLst>
            <pc:docMk/>
            <pc:sldMk cId="4179635364" sldId="271"/>
            <ac:picMk id="1026" creationId="{082141E9-855F-112B-A38D-FEAA2F8CA64B}"/>
          </ac:picMkLst>
        </pc:picChg>
      </pc:sldChg>
      <pc:sldChg chg="addSp delSp modSp add mod ord">
        <pc:chgData name="Erin Hurley Robinson" userId="a4828ab3-ea19-47bd-8d13-1bc8bb37a950" providerId="ADAL" clId="{CCF82206-6087-41C1-A05C-F9216192B714}" dt="2026-04-02T00:53:17.901" v="11111" actId="26606"/>
        <pc:sldMkLst>
          <pc:docMk/>
          <pc:sldMk cId="36225682" sldId="272"/>
        </pc:sldMkLst>
        <pc:spChg chg="add del mod">
          <ac:chgData name="Erin Hurley Robinson" userId="a4828ab3-ea19-47bd-8d13-1bc8bb37a950" providerId="ADAL" clId="{CCF82206-6087-41C1-A05C-F9216192B714}" dt="2026-04-02T00:52:27.998" v="11064" actId="478"/>
          <ac:spMkLst>
            <pc:docMk/>
            <pc:sldMk cId="36225682" sldId="272"/>
            <ac:spMk id="2" creationId="{CBE56D7F-3678-FBDB-D732-D54CB16988B1}"/>
          </ac:spMkLst>
        </pc:spChg>
        <pc:spChg chg="add mod">
          <ac:chgData name="Erin Hurley Robinson" userId="a4828ab3-ea19-47bd-8d13-1bc8bb37a950" providerId="ADAL" clId="{CCF82206-6087-41C1-A05C-F9216192B714}" dt="2026-04-02T00:53:17.901" v="11111" actId="26606"/>
          <ac:spMkLst>
            <pc:docMk/>
            <pc:sldMk cId="36225682" sldId="272"/>
            <ac:spMk id="3" creationId="{95457D02-FB10-F2CC-3E29-A9BD1AC14F55}"/>
          </ac:spMkLst>
        </pc:spChg>
        <pc:picChg chg="add mod">
          <ac:chgData name="Erin Hurley Robinson" userId="a4828ab3-ea19-47bd-8d13-1bc8bb37a950" providerId="ADAL" clId="{CCF82206-6087-41C1-A05C-F9216192B714}" dt="2026-04-02T00:53:17.901" v="11111" actId="26606"/>
          <ac:picMkLst>
            <pc:docMk/>
            <pc:sldMk cId="36225682" sldId="272"/>
            <ac:picMk id="4" creationId="{60A7218B-6C75-6CBF-B9B5-4601F9B7680C}"/>
          </ac:picMkLst>
        </pc:picChg>
      </pc:sldChg>
      <pc:sldChg chg="addSp delSp modSp add mod modNotesTx">
        <pc:chgData name="Erin Hurley Robinson" userId="a4828ab3-ea19-47bd-8d13-1bc8bb37a950" providerId="ADAL" clId="{CCF82206-6087-41C1-A05C-F9216192B714}" dt="2026-04-02T01:18:50.001" v="11322" actId="20577"/>
        <pc:sldMkLst>
          <pc:docMk/>
          <pc:sldMk cId="212438485" sldId="273"/>
        </pc:sldMkLst>
        <pc:spChg chg="add mod">
          <ac:chgData name="Erin Hurley Robinson" userId="a4828ab3-ea19-47bd-8d13-1bc8bb37a950" providerId="ADAL" clId="{CCF82206-6087-41C1-A05C-F9216192B714}" dt="2026-04-02T01:18:50.001" v="11322" actId="20577"/>
          <ac:spMkLst>
            <pc:docMk/>
            <pc:sldMk cId="212438485" sldId="273"/>
            <ac:spMk id="5" creationId="{4E7360E4-CE88-D97C-9020-7BAF6CB89EB2}"/>
          </ac:spMkLst>
        </pc:spChg>
        <pc:graphicFrameChg chg="add del mod">
          <ac:chgData name="Erin Hurley Robinson" userId="a4828ab3-ea19-47bd-8d13-1bc8bb37a950" providerId="ADAL" clId="{CCF82206-6087-41C1-A05C-F9216192B714}" dt="2026-04-02T00:55:40.618" v="11120" actId="478"/>
          <ac:graphicFrameMkLst>
            <pc:docMk/>
            <pc:sldMk cId="212438485" sldId="273"/>
            <ac:graphicFrameMk id="2" creationId="{218E9490-2CC1-B74C-541F-931B157D02B1}"/>
          </ac:graphicFrameMkLst>
        </pc:graphicFrameChg>
        <pc:picChg chg="del">
          <ac:chgData name="Erin Hurley Robinson" userId="a4828ab3-ea19-47bd-8d13-1bc8bb37a950" providerId="ADAL" clId="{CCF82206-6087-41C1-A05C-F9216192B714}" dt="2026-04-02T00:54:01.151" v="11115" actId="478"/>
          <ac:picMkLst>
            <pc:docMk/>
            <pc:sldMk cId="212438485" sldId="273"/>
            <ac:picMk id="4" creationId="{7F2C9F76-2886-9333-7E68-CB8D8BEB8A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0C48-8392-447F-A2EB-645279693B68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FCF4-CBAC-452A-80A4-AF25262C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wellnesslab.com/the-8-dimensions-of-wellnes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3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8 Dimensions of Wellness - Workplace Wellness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721C7-D2B4-61CE-02CB-34034BFD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D6915-59FF-27CB-805F-D213D7E0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79357-EC8A-4EA5-CCDF-BDD39DBEE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CBD3-E52B-CED7-80FD-578D6FA86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EFCF4-CBAC-452A-80A4-AF25262CC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E0D62-3779-48A3-E691-E4AA3877D55C}"/>
              </a:ext>
            </a:extLst>
          </p:cNvPr>
          <p:cNvGrpSpPr/>
          <p:nvPr userDrawn="1"/>
        </p:nvGrpSpPr>
        <p:grpSpPr>
          <a:xfrm>
            <a:off x="0" y="5467275"/>
            <a:ext cx="12192001" cy="836650"/>
            <a:chOff x="0" y="5229225"/>
            <a:chExt cx="13325001" cy="914400"/>
          </a:xfrm>
          <a:solidFill>
            <a:srgbClr val="71DBD4">
              <a:alpha val="52000"/>
            </a:srgbClr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0B41BBA-0688-0D58-E0ED-BB201F6CD4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9982200" y="5229225"/>
              <a:ext cx="3342801" cy="9144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990BF63-B4FB-8B0E-5A5D-D6662863E8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3342801" y="5229225"/>
              <a:ext cx="3342801" cy="9144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0F020D2-CBE5-1707-CC24-FDC40EF45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6639399" y="5229225"/>
              <a:ext cx="3342801" cy="9144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3265826-3EC4-D13D-638E-14FE76802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0" y="5229225"/>
              <a:ext cx="3342801" cy="91440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BB4F-469F-DA5F-C6AD-DDFE2FCC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B925-E059-7725-8D69-80CC9F7D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734A-A596-A0A8-6861-E54EA882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236D7-2CFD-8E28-A56F-8398E3164EE6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CCD7-86DC-B22D-0956-02548D21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4E38-8D5D-2235-7D75-6F7CDAE6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23980-E6A3-74BA-7D21-F9B43DFB7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BF3B7-CDD0-B18A-2DAC-DE3BD389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B848-B596-0A03-0C0D-B98C6C53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698E8-B2F1-4078-691B-BD852D48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2B0C-D213-6FFC-8FDA-7DB4D0D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4C653-35BF-2887-267C-515FDB6BA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0D847-2B61-7863-9394-8DDDEA17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A968-8047-A0F7-A420-01E1AC68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80617-DC72-E06A-C97B-B57E69D6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1520-DE2E-D775-55BD-939D0AD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9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0F5A-558D-B477-41E5-00281EA8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16E53-D907-2F77-6D97-100D97DAE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B35AB-9DF1-2134-F0D1-DF496AA6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F9FA-0E9D-E403-53BB-0766CF56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DAD3-29DA-0E43-0FC8-9D17D1A3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19D2F-0F85-E407-6D13-FE3394E83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FD83C-7885-0B95-91DB-2D4F7965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0B18-3EB3-26BC-9C11-4B61B0A0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23DA-CAA2-4F53-35DC-E7DFBD35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A42A-E27C-5F6D-7E49-710EE384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7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BB4F-469F-DA5F-C6AD-DDFE2FCC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B925-E059-7725-8D69-80CC9F7D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734A-A596-A0A8-6861-E54EA882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black background with white text and a logo&#10;&#10;Description automatically generated">
            <a:extLst>
              <a:ext uri="{FF2B5EF4-FFF2-40B4-BE49-F238E27FC236}">
                <a16:creationId xmlns:a16="http://schemas.microsoft.com/office/drawing/2014/main" id="{9464E7BC-4B3F-4034-D090-E0D1595EF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2" y="1017139"/>
            <a:ext cx="6163069" cy="43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7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47A049-9367-4595-5F8C-49321D52EC9C}"/>
              </a:ext>
            </a:extLst>
          </p:cNvPr>
          <p:cNvSpPr/>
          <p:nvPr userDrawn="1"/>
        </p:nvSpPr>
        <p:spPr>
          <a:xfrm rot="16200000">
            <a:off x="10315575" y="4981573"/>
            <a:ext cx="1876425" cy="18764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0681C-5D64-E06B-7456-4F877E6A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E418-7BAB-2F99-1F84-627A87B7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A973-DD1F-DA3E-8930-D8B6E49E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51BFD-6DB3-A64D-E0B0-74A5761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B5C0-8E34-3606-7361-A990E469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B6F0B-72E1-6547-0336-471E0DD35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2691" y="4783742"/>
            <a:ext cx="1180209" cy="1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5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C5236-FB6E-0A54-7E32-EE7FB5BA5A43}"/>
              </a:ext>
            </a:extLst>
          </p:cNvPr>
          <p:cNvGrpSpPr/>
          <p:nvPr userDrawn="1"/>
        </p:nvGrpSpPr>
        <p:grpSpPr>
          <a:xfrm>
            <a:off x="10980553" y="-706690"/>
            <a:ext cx="1222746" cy="7853615"/>
            <a:chOff x="8515349" y="-859090"/>
            <a:chExt cx="1222746" cy="785361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166CC00-12B0-FFEB-4037-3E4951919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8908" b="12874"/>
            <a:stretch/>
          </p:blipFill>
          <p:spPr>
            <a:xfrm>
              <a:off x="8515350" y="3133223"/>
              <a:ext cx="1222745" cy="386130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688C3D3-DB16-D879-94D9-506D723652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8909" b="10220"/>
            <a:stretch/>
          </p:blipFill>
          <p:spPr>
            <a:xfrm>
              <a:off x="8515349" y="-859090"/>
              <a:ext cx="1222745" cy="399231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F0681C-5D64-E06B-7456-4F877E6A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D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E418-7BAB-2F99-1F84-627A87B7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A9E0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A973-DD1F-DA3E-8930-D8B6E49E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51BFD-6DB3-A64D-E0B0-74A5761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B5C0-8E34-3606-7361-A990E469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2F5F0A-18C6-1E80-74CB-7C6A91F92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0851" y="5016500"/>
            <a:ext cx="10477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C667-B686-51B4-A9CC-74ED30AF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9700"/>
            <a:ext cx="10515600" cy="785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4C320-2706-528B-7DBA-8EC1F6C5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483D-1683-2FA6-5FE4-AFD749F9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F248-0D0D-F8EB-0EF7-623C7F8F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1DE700-DB4B-66B6-0D55-1D4EBEA5053E}"/>
              </a:ext>
            </a:extLst>
          </p:cNvPr>
          <p:cNvGrpSpPr/>
          <p:nvPr userDrawn="1"/>
        </p:nvGrpSpPr>
        <p:grpSpPr>
          <a:xfrm>
            <a:off x="0" y="136525"/>
            <a:ext cx="12192001" cy="836650"/>
            <a:chOff x="0" y="5229225"/>
            <a:chExt cx="13325001" cy="914400"/>
          </a:xfrm>
          <a:solidFill>
            <a:srgbClr val="71DBD4">
              <a:alpha val="52000"/>
            </a:srgbClr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16245EF-4122-4B8C-7027-BF626FBABE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9982200" y="5229225"/>
              <a:ext cx="3342801" cy="9144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9D9EAF-5A8A-9791-F64A-2EA9EA3F9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3342801" y="5229225"/>
              <a:ext cx="3342801" cy="9144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576D67E-859A-42D2-823C-0D44621CF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6639399" y="5229225"/>
              <a:ext cx="3342801" cy="9144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C66B1B8-1589-E82B-2653-309E7A5AB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0" y="5229225"/>
              <a:ext cx="3342801" cy="9144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E8B6C-271D-80C3-5FFC-C36968B10A5F}"/>
              </a:ext>
            </a:extLst>
          </p:cNvPr>
          <p:cNvSpPr/>
          <p:nvPr userDrawn="1"/>
        </p:nvSpPr>
        <p:spPr>
          <a:xfrm>
            <a:off x="0" y="0"/>
            <a:ext cx="12192000" cy="390525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CD97E2-A322-A585-5770-DC8B231088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0851" y="5016500"/>
            <a:ext cx="1047750" cy="14763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C1080B-7B3E-896C-D292-7473E1136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3690938"/>
          </a:xfrm>
        </p:spPr>
        <p:txBody>
          <a:bodyPr/>
          <a:lstStyle>
            <a:lvl1pPr>
              <a:buClr>
                <a:srgbClr val="71DBD4"/>
              </a:buClr>
              <a:defRPr/>
            </a:lvl1pPr>
            <a:lvl2pPr>
              <a:buClr>
                <a:srgbClr val="FF5C39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16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C3ED5B-DA8E-425A-2B28-B682C0EEA8C2}"/>
              </a:ext>
            </a:extLst>
          </p:cNvPr>
          <p:cNvGrpSpPr/>
          <p:nvPr userDrawn="1"/>
        </p:nvGrpSpPr>
        <p:grpSpPr>
          <a:xfrm>
            <a:off x="0" y="5467275"/>
            <a:ext cx="12192001" cy="836650"/>
            <a:chOff x="0" y="5229225"/>
            <a:chExt cx="13325001" cy="914400"/>
          </a:xfrm>
          <a:solidFill>
            <a:srgbClr val="71DBD4">
              <a:alpha val="41027"/>
            </a:srgbClr>
          </a:solidFill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36ABADD-CF43-AC5F-8E35-4A622CB28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9982200" y="5229225"/>
              <a:ext cx="3342801" cy="9144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24ACB3F-EC97-5823-3491-623A764B0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3342801" y="5229225"/>
              <a:ext cx="3342801" cy="9144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CBA36DD-9ABB-9421-87AD-8F51F5EE44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6639399" y="5229225"/>
              <a:ext cx="3342801" cy="9144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CCBCE77-C531-836A-BFC8-BED8ABDD4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323" b="43349"/>
            <a:stretch/>
          </p:blipFill>
          <p:spPr>
            <a:xfrm>
              <a:off x="0" y="5229225"/>
              <a:ext cx="3342801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E7CD8-BDA9-EB1E-CB13-AEFB3A10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912" y="741094"/>
            <a:ext cx="5969538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5C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9C158-C5FC-4FCB-4B3B-5956C20F2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7910" y="3620819"/>
            <a:ext cx="596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15FF-656D-F2E8-0A2B-8B510836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F9CA1-2928-DF61-5895-AEDC2587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7857-2CB5-EF00-07DB-625253B5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C5176-086B-8CD4-3001-006447178AA7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F402-06F0-5E96-A885-BEFD9BC4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2F17-CA90-6711-1273-2351D6131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AF4E2-4E4B-68C5-45D8-78FA770C5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EF9FE-2A87-7C7D-7E65-6CCF1BC7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132E6-75DE-5474-A14A-E8135ED1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9DA72-2D2E-B950-2C6D-3E898DD5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3834-AA60-FC0C-0334-C3948D04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51C3-1221-B6A6-D9F9-799AEBABB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A56C5-C1FE-2B8A-C8C4-F5DFCF49D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F4ED6-6EB2-02EF-5414-5BF0B0D49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3134C-6415-F246-B9E6-21C7EFF2B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6FF6E-A4CF-DCD2-8A1C-7051843A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58628-97B9-FA53-F778-6B830540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21445-7115-2BDD-48B5-3CC237D0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937AE-5F56-0BD3-747C-7CDD0B99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111F-3447-189F-2801-661B950A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EE828-4A96-6367-0D19-26325D56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95B06-D0B9-03B4-3D2C-EE13DFD7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2F671-C063-365B-683C-72025BDD2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3C29-F0CF-1F39-B786-F72D76F5A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20129-F4C2-4A95-9EEE-E95EB513E0F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6F13-4DD4-054F-0E93-54545AA11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F013-CF27-605B-65F4-6B9FF3E1F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ECC5A-3CCA-4481-8EE4-ECA9C119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D8A"/>
          </a:solidFill>
          <a:latin typeface="Arbutus Slab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5C3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1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imn.org/support/information-and-resources/crisis-resour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umastewardship.com/trauma-stewardship-book/" TargetMode="External"/><Relationship Id="rId5" Type="http://schemas.openxmlformats.org/officeDocument/2006/relationships/hyperlink" Target="https://www.samhsa.gov/" TargetMode="External"/><Relationship Id="rId4" Type="http://schemas.openxmlformats.org/officeDocument/2006/relationships/hyperlink" Target="https://www.samhsa.gov/mental-health/98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9EDBC417-98AE-82A8-C2E7-540CA841E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13" y="883788"/>
            <a:ext cx="5797974" cy="40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BBD2-B45A-7536-CC9E-88A70193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A4830-2061-2D7D-DED5-98745C797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Modeled behavior is promoted behavior</a:t>
            </a:r>
          </a:p>
          <a:p>
            <a:r>
              <a:rPr lang="en-US" dirty="0"/>
              <a:t>What you </a:t>
            </a:r>
            <a:r>
              <a:rPr lang="en-US" i="1" dirty="0"/>
              <a:t>do</a:t>
            </a:r>
            <a:r>
              <a:rPr lang="en-US" dirty="0"/>
              <a:t> matters more than what you </a:t>
            </a:r>
            <a:r>
              <a:rPr lang="en-US" i="1" dirty="0"/>
              <a:t>say</a:t>
            </a:r>
          </a:p>
          <a:p>
            <a:r>
              <a:rPr lang="en-US" dirty="0"/>
              <a:t>Some things can’t be fixed – that’s normal and okay</a:t>
            </a:r>
          </a:p>
          <a:p>
            <a:r>
              <a:rPr lang="en-US" dirty="0"/>
              <a:t>Presence and validation matter deeply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8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CB02-1A25-53D9-E56A-AA91B37C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457D02-FB10-F2CC-3E29-A9BD1AC1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couple favorite resources…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A7218B-6C75-6CBF-B9B5-4601F9B7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870" y="1825625"/>
            <a:ext cx="674626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22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44FB-BD64-4F66-6719-E72CB31A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8C0CBB-2C98-A596-551C-F2F9AC8E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couple favorite resources…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7360E4-CE88-D97C-9020-7BAF6CB89EB2}"/>
              </a:ext>
            </a:extLst>
          </p:cNvPr>
          <p:cNvSpPr txBox="1">
            <a:spLocks/>
          </p:cNvSpPr>
          <p:nvPr/>
        </p:nvSpPr>
        <p:spPr>
          <a:xfrm>
            <a:off x="838200" y="2057399"/>
            <a:ext cx="10515600" cy="4165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5C3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NAMI Minnesota Crisis Resources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988 - National Suicide and Crisis Lifeline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Trauma Stewardship</a:t>
            </a:r>
            <a:r>
              <a:rPr lang="en-US" dirty="0">
                <a:solidFill>
                  <a:schemeClr val="bg1"/>
                </a:solidFill>
              </a:rPr>
              <a:t> by Laura van </a:t>
            </a:r>
            <a:r>
              <a:rPr lang="en-US" dirty="0" err="1">
                <a:solidFill>
                  <a:schemeClr val="bg1"/>
                </a:solidFill>
              </a:rPr>
              <a:t>Dernoot</a:t>
            </a:r>
            <a:r>
              <a:rPr lang="en-US" dirty="0">
                <a:solidFill>
                  <a:schemeClr val="bg1"/>
                </a:solidFill>
              </a:rPr>
              <a:t> Lipsky</a:t>
            </a:r>
          </a:p>
        </p:txBody>
      </p:sp>
    </p:spTree>
    <p:extLst>
      <p:ext uri="{BB962C8B-B14F-4D97-AF65-F5344CB8AC3E}">
        <p14:creationId xmlns:p14="http://schemas.microsoft.com/office/powerpoint/2010/main" val="21243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3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25B23-E730-DF3B-A8BA-699C70FE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9947BBFD-43A3-039C-4C71-7C9FDB88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b="9838"/>
          <a:stretch/>
        </p:blipFill>
        <p:spPr>
          <a:xfrm>
            <a:off x="0" y="1814508"/>
            <a:ext cx="3556000" cy="5043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A21CB1-7E20-2149-1CF2-E1C7DB6938DC}"/>
              </a:ext>
            </a:extLst>
          </p:cNvPr>
          <p:cNvSpPr txBox="1"/>
          <p:nvPr/>
        </p:nvSpPr>
        <p:spPr>
          <a:xfrm>
            <a:off x="1136920" y="830569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butus Slab" panose="02000000000000000000" pitchFamily="2" charset="77"/>
              </a:rPr>
              <a:t>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5BCA9-7CF7-7F95-24FB-CB41B387053D}"/>
              </a:ext>
            </a:extLst>
          </p:cNvPr>
          <p:cNvSpPr txBox="1"/>
          <p:nvPr/>
        </p:nvSpPr>
        <p:spPr>
          <a:xfrm>
            <a:off x="1136920" y="1600324"/>
            <a:ext cx="920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enrich, empower, and elevate people through life’s journey.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A27BC-70A3-CEC0-81CB-BA64EFF304F0}"/>
              </a:ext>
            </a:extLst>
          </p:cNvPr>
          <p:cNvSpPr txBox="1"/>
          <p:nvPr/>
        </p:nvSpPr>
        <p:spPr>
          <a:xfrm>
            <a:off x="1136919" y="251130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butus Slab" panose="02000000000000000000" pitchFamily="2" charset="77"/>
              </a:rPr>
              <a:t>Values</a:t>
            </a:r>
          </a:p>
        </p:txBody>
      </p:sp>
      <p:pic>
        <p:nvPicPr>
          <p:cNvPr id="12" name="Picture 11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946FED59-0179-D340-C066-B7C791E80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33056" r="6915" b="32105"/>
          <a:stretch/>
        </p:blipFill>
        <p:spPr>
          <a:xfrm>
            <a:off x="1285103" y="3367605"/>
            <a:ext cx="7504670" cy="23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2B95A-27DE-CCD4-9E4C-5CA8E510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green leaves&#10;&#10;Description automatically generated">
            <a:extLst>
              <a:ext uri="{FF2B5EF4-FFF2-40B4-BE49-F238E27FC236}">
                <a16:creationId xmlns:a16="http://schemas.microsoft.com/office/drawing/2014/main" id="{D3CA498E-0FB4-94F9-1408-E1BF93E75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84" y="4942528"/>
            <a:ext cx="2559219" cy="1023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26674-1A39-EF2F-1922-26A60825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b="2653"/>
          <a:stretch/>
        </p:blipFill>
        <p:spPr>
          <a:xfrm>
            <a:off x="1315307" y="891785"/>
            <a:ext cx="3031524" cy="431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EC7E096-4F2B-AE53-5F16-77536D45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34" y="2261956"/>
            <a:ext cx="6391392" cy="944726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Promoting Team Resiliency</a:t>
            </a:r>
            <a:br>
              <a:rPr lang="en-US" dirty="0"/>
            </a:br>
            <a:r>
              <a:rPr lang="en-US" dirty="0"/>
              <a:t>in Times of Heightened Stress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8CC806-E44F-730C-0DB3-9441C16F9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0232" y="3233670"/>
            <a:ext cx="6962371" cy="1171181"/>
          </a:xfrm>
        </p:spPr>
        <p:txBody>
          <a:bodyPr>
            <a:normAutofit/>
          </a:bodyPr>
          <a:lstStyle/>
          <a:p>
            <a:r>
              <a:rPr lang="en-US" dirty="0"/>
              <a:t>Erin Hurley Robinson, M.A., M.Div.</a:t>
            </a:r>
          </a:p>
          <a:p>
            <a:r>
              <a:rPr lang="en-US" sz="2000" dirty="0"/>
              <a:t>Team Chaplain Manager | Mental Health First Aid Instructor</a:t>
            </a:r>
          </a:p>
        </p:txBody>
      </p:sp>
    </p:spTree>
    <p:extLst>
      <p:ext uri="{BB962C8B-B14F-4D97-AF65-F5344CB8AC3E}">
        <p14:creationId xmlns:p14="http://schemas.microsoft.com/office/powerpoint/2010/main" val="133043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5EBC5-FD78-64F2-F32D-0D46753F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45734-333D-1EA8-2D44-4AFCE5736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you noticing:</a:t>
            </a:r>
          </a:p>
          <a:p>
            <a:pPr lvl="1"/>
            <a:r>
              <a:rPr lang="en-US" dirty="0"/>
              <a:t>In your team members as individuals?</a:t>
            </a:r>
          </a:p>
          <a:p>
            <a:pPr lvl="1"/>
            <a:r>
              <a:rPr lang="en-US" dirty="0"/>
              <a:t>In your team as a whole?</a:t>
            </a:r>
          </a:p>
          <a:p>
            <a:pPr lvl="1"/>
            <a:r>
              <a:rPr lang="en-US" dirty="0"/>
              <a:t>In yourself?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Consider challenges, strengths, and gaps. </a:t>
            </a:r>
          </a:p>
          <a:p>
            <a:pPr marL="457200" lvl="1" indent="0" algn="ctr">
              <a:buNone/>
            </a:pPr>
            <a:r>
              <a:rPr lang="en-US" i="1" dirty="0"/>
              <a:t>Please share your reflections in the chat.</a:t>
            </a:r>
          </a:p>
        </p:txBody>
      </p:sp>
    </p:spTree>
    <p:extLst>
      <p:ext uri="{BB962C8B-B14F-4D97-AF65-F5344CB8AC3E}">
        <p14:creationId xmlns:p14="http://schemas.microsoft.com/office/powerpoint/2010/main" val="31198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5CCA-6738-812F-C2B8-0E52EBDB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C57C5-31F5-0FB4-BA38-5DD8A7DE5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Individuals:</a:t>
            </a:r>
          </a:p>
          <a:p>
            <a:pPr lvl="1"/>
            <a:r>
              <a:rPr lang="en-US" dirty="0"/>
              <a:t>Personal stressors</a:t>
            </a:r>
          </a:p>
          <a:p>
            <a:pPr lvl="1"/>
            <a:r>
              <a:rPr lang="en-US" dirty="0"/>
              <a:t>Barriers</a:t>
            </a:r>
          </a:p>
          <a:p>
            <a:pPr lvl="1"/>
            <a:r>
              <a:rPr lang="en-US" dirty="0"/>
              <a:t>Values &amp; beliefs</a:t>
            </a:r>
          </a:p>
          <a:p>
            <a:r>
              <a:rPr lang="en-US" dirty="0"/>
              <a:t>Teams:</a:t>
            </a:r>
          </a:p>
          <a:p>
            <a:pPr lvl="1"/>
            <a:r>
              <a:rPr lang="en-US" dirty="0"/>
              <a:t>Internal resources</a:t>
            </a:r>
          </a:p>
          <a:p>
            <a:pPr lvl="1"/>
            <a:r>
              <a:rPr lang="en-US" dirty="0"/>
              <a:t>Equity</a:t>
            </a:r>
          </a:p>
          <a:p>
            <a:pPr lvl="1"/>
            <a:r>
              <a:rPr lang="en-US" dirty="0"/>
              <a:t>Accessibility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4FBF-418B-0CC3-44BD-00292CCAF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65EF-88AD-2D3A-64ED-93B15148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resiliency with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F73E-140C-F617-4F1B-08909D04D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97740"/>
          </a:xfrm>
        </p:spPr>
        <p:txBody>
          <a:bodyPr>
            <a:normAutofit/>
          </a:bodyPr>
          <a:lstStyle/>
          <a:p>
            <a:r>
              <a:rPr lang="en-US" dirty="0"/>
              <a:t>Maintain safe, trusting relationships</a:t>
            </a:r>
          </a:p>
          <a:p>
            <a:r>
              <a:rPr lang="en-US" dirty="0"/>
              <a:t>Recognize strengths and contributions</a:t>
            </a:r>
          </a:p>
          <a:p>
            <a:r>
              <a:rPr lang="en-US" dirty="0"/>
              <a:t>Acknowledge challenges and limitations</a:t>
            </a:r>
          </a:p>
          <a:p>
            <a:r>
              <a:rPr lang="en-US" dirty="0"/>
              <a:t>Encourage awareness and use of internal resources</a:t>
            </a:r>
          </a:p>
          <a:p>
            <a:r>
              <a:rPr lang="en-US" dirty="0"/>
              <a:t>Check in regularly</a:t>
            </a:r>
          </a:p>
          <a:p>
            <a:r>
              <a:rPr lang="en-US" dirty="0"/>
              <a:t>Support reasonable, sustainable self-care at work</a:t>
            </a:r>
          </a:p>
          <a:p>
            <a:r>
              <a:rPr lang="en-US" dirty="0"/>
              <a:t>Remember: being clear is kind</a:t>
            </a:r>
          </a:p>
        </p:txBody>
      </p:sp>
    </p:spTree>
    <p:extLst>
      <p:ext uri="{BB962C8B-B14F-4D97-AF65-F5344CB8AC3E}">
        <p14:creationId xmlns:p14="http://schemas.microsoft.com/office/powerpoint/2010/main" val="16262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7E51-C12C-2126-80E2-646DCC738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CF5D-65BE-5B4B-68FE-0425EC28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resiliency within a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6F2D6-5C77-F4AD-8EB5-5F11123B3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7399"/>
            <a:ext cx="10515600" cy="4179627"/>
          </a:xfrm>
        </p:spPr>
        <p:txBody>
          <a:bodyPr>
            <a:normAutofit/>
          </a:bodyPr>
          <a:lstStyle/>
          <a:p>
            <a:r>
              <a:rPr lang="en-US" dirty="0"/>
              <a:t>Incorporate wellness practices into team meetings</a:t>
            </a:r>
          </a:p>
          <a:p>
            <a:r>
              <a:rPr lang="en-US" dirty="0"/>
              <a:t>Create opportunities for growth and connection</a:t>
            </a:r>
          </a:p>
          <a:p>
            <a:r>
              <a:rPr lang="en-US" dirty="0"/>
              <a:t>Offer or sponsor continuing education </a:t>
            </a:r>
          </a:p>
          <a:p>
            <a:r>
              <a:rPr lang="en-US" dirty="0"/>
              <a:t>Respond as needs arise</a:t>
            </a:r>
          </a:p>
          <a:p>
            <a:r>
              <a:rPr lang="en-US" dirty="0"/>
              <a:t>Be creative in care – support doesn’t have to be somber</a:t>
            </a:r>
          </a:p>
          <a:p>
            <a:r>
              <a:rPr lang="en-US" dirty="0"/>
              <a:t>Bring mission, vision, and values to life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purpose matters!</a:t>
            </a:r>
          </a:p>
          <a:p>
            <a:r>
              <a:rPr lang="en-US" dirty="0">
                <a:sym typeface="Wingdings" panose="05000000000000000000" pitchFamily="2" charset="2"/>
              </a:rPr>
              <a:t>Address conflict with kindness and curiosity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8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FC29-5BA5-D265-21ED-EF0C833B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E8F6-988D-7D98-CCAB-4FA03ED9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resilient leader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0A34-CA8D-484F-1F20-4C5F2B6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7399"/>
            <a:ext cx="10515600" cy="4165979"/>
          </a:xfrm>
        </p:spPr>
        <p:txBody>
          <a:bodyPr/>
          <a:lstStyle/>
          <a:p>
            <a:r>
              <a:rPr lang="en-US" dirty="0"/>
              <a:t>Practice what you preach</a:t>
            </a:r>
          </a:p>
          <a:p>
            <a:r>
              <a:rPr lang="en-US" dirty="0"/>
              <a:t>Continue growing in attunement, active listening, and empathy</a:t>
            </a:r>
          </a:p>
          <a:p>
            <a:r>
              <a:rPr lang="en-US" dirty="0"/>
              <a:t>Learn to recognize early signs of burnout and mental health challenges</a:t>
            </a:r>
          </a:p>
          <a:p>
            <a:r>
              <a:rPr lang="en-US" dirty="0"/>
              <a:t>Develop mental health and wellness literacy</a:t>
            </a:r>
          </a:p>
          <a:p>
            <a:r>
              <a:rPr lang="en-US" dirty="0"/>
              <a:t>Invest in your own holistic wellbeing</a:t>
            </a:r>
          </a:p>
          <a:p>
            <a:r>
              <a:rPr lang="en-US" dirty="0"/>
              <a:t>Embrace your humanity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8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2168-13FC-35E2-44D4-CC089F7C9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A345-0D85-902D-32FC-DAD31C62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high stress seasons…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AE96D-AD87-9E7A-D9C3-402100C28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57399"/>
            <a:ext cx="10515600" cy="41659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…leadership often looks like adaptation</a:t>
            </a:r>
          </a:p>
          <a:p>
            <a:pPr lvl="1"/>
            <a:r>
              <a:rPr lang="en-US" dirty="0"/>
              <a:t>Increase check-ins</a:t>
            </a:r>
          </a:p>
          <a:p>
            <a:pPr lvl="1"/>
            <a:r>
              <a:rPr lang="en-US" dirty="0"/>
              <a:t>Increase reminders of resources</a:t>
            </a:r>
          </a:p>
          <a:p>
            <a:pPr lvl="1"/>
            <a:r>
              <a:rPr lang="en-US" dirty="0"/>
              <a:t>Increase flexibility: adjust responsibilities, timelines, expectations as able</a:t>
            </a:r>
          </a:p>
          <a:p>
            <a:pPr lvl="1"/>
            <a:r>
              <a:rPr lang="en-US" dirty="0"/>
              <a:t>Communicate clear action plans for potential crises</a:t>
            </a:r>
          </a:p>
          <a:p>
            <a:pPr lvl="1"/>
            <a:r>
              <a:rPr lang="en-US" dirty="0"/>
              <a:t>Make space for shared humanity</a:t>
            </a:r>
          </a:p>
          <a:p>
            <a:pPr lvl="1"/>
            <a:r>
              <a:rPr lang="en-US" dirty="0"/>
              <a:t>Remember to care for yourself while caring for your team – resources exist for </a:t>
            </a:r>
            <a:r>
              <a:rPr lang="en-US" i="1" dirty="0"/>
              <a:t>your</a:t>
            </a:r>
            <a:r>
              <a:rPr lang="en-US" dirty="0"/>
              <a:t> use,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7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373</Words>
  <Application>Microsoft Office PowerPoint</Application>
  <PresentationFormat>Widescreen</PresentationFormat>
  <Paragraphs>76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Arbutus Slab</vt:lpstr>
      <vt:lpstr>Arial</vt:lpstr>
      <vt:lpstr>Wingdings</vt:lpstr>
      <vt:lpstr>Office Theme</vt:lpstr>
      <vt:lpstr>PowerPoint Presentation</vt:lpstr>
      <vt:lpstr>PowerPoint Presentation</vt:lpstr>
      <vt:lpstr>Promoting Team Resiliency in Times of Heightened Stress</vt:lpstr>
      <vt:lpstr>Reflections</vt:lpstr>
      <vt:lpstr>Special Considerations</vt:lpstr>
      <vt:lpstr>Promoting resiliency with individuals</vt:lpstr>
      <vt:lpstr>Promoting resiliency within a team</vt:lpstr>
      <vt:lpstr>Being a resilient leader</vt:lpstr>
      <vt:lpstr>During high stress seasons…</vt:lpstr>
      <vt:lpstr>Remember…</vt:lpstr>
      <vt:lpstr>A couple favorite resources…</vt:lpstr>
      <vt:lpstr>A couple favorite resources…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Patia Jensen</dc:creator>
  <cp:lastModifiedBy>Erin Hurley Robinson</cp:lastModifiedBy>
  <cp:revision>1</cp:revision>
  <dcterms:created xsi:type="dcterms:W3CDTF">2024-10-17T19:46:49Z</dcterms:created>
  <dcterms:modified xsi:type="dcterms:W3CDTF">2026-04-02T01:23:53Z</dcterms:modified>
</cp:coreProperties>
</file>